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4.xml" ContentType="application/vnd.openxmlformats-officedocument.presentationml.slide+xml"/>
  <Override PartName="/ppt/theme/theme1.xml" ContentType="application/vnd.openxmlformats-officedocument.theme+xml"/>
  <Default Extension="jpeg" ContentType="image/jpeg"/>
  <Override PartName="/ppt/slideLayouts/slideLayout2.xml" ContentType="application/vnd.openxmlformats-officedocument.presentationml.slideLayout+xml"/>
  <Override PartName="/ppt/slideLayouts/slideLayout3.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handoutMasters/handoutMaster1.xml" ContentType="application/vnd.openxmlformats-officedocument.presentationml.handoutMaster+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32" r:id="rId1"/>
  </p:sldMasterIdLst>
  <p:notesMasterIdLst>
    <p:notesMasterId r:id="rId26"/>
  </p:notesMasterIdLst>
  <p:handoutMasterIdLst>
    <p:handoutMasterId r:id="rId27"/>
  </p:handoutMasterIdLst>
  <p:sldIdLst>
    <p:sldId id="300" r:id="rId2"/>
    <p:sldId id="301" r:id="rId3"/>
    <p:sldId id="257" r:id="rId4"/>
    <p:sldId id="258" r:id="rId5"/>
    <p:sldId id="260" r:id="rId6"/>
    <p:sldId id="263" r:id="rId7"/>
    <p:sldId id="302" r:id="rId8"/>
    <p:sldId id="303" r:id="rId9"/>
    <p:sldId id="268" r:id="rId10"/>
    <p:sldId id="269" r:id="rId11"/>
    <p:sldId id="272" r:id="rId12"/>
    <p:sldId id="273" r:id="rId13"/>
    <p:sldId id="274" r:id="rId14"/>
    <p:sldId id="304" r:id="rId15"/>
    <p:sldId id="275" r:id="rId16"/>
    <p:sldId id="276" r:id="rId17"/>
    <p:sldId id="299" r:id="rId18"/>
    <p:sldId id="277" r:id="rId19"/>
    <p:sldId id="279" r:id="rId20"/>
    <p:sldId id="284" r:id="rId21"/>
    <p:sldId id="285" r:id="rId22"/>
    <p:sldId id="286" r:id="rId23"/>
    <p:sldId id="287" r:id="rId24"/>
    <p:sldId id="296" r:id="rId2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clrMru>
    <a:srgbClr val="F09BF7"/>
    <a:srgbClr val="FBE7F8"/>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Lst>
</p:presentationPr>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855" autoAdjust="0"/>
    <p:restoredTop sz="98932" autoAdjust="0"/>
  </p:normalViewPr>
  <p:slideViewPr>
    <p:cSldViewPr>
      <p:cViewPr>
        <p:scale>
          <a:sx n="80" d="100"/>
          <a:sy n="80" d="100"/>
        </p:scale>
        <p:origin x="-1074" y="78"/>
      </p:cViewPr>
      <p:guideLst>
        <p:guide orient="horz" pos="2160"/>
        <p:guide pos="2880"/>
      </p:guideLst>
    </p:cSldViewPr>
  </p:slideViewPr>
  <p:outlineViewPr>
    <p:cViewPr>
      <p:scale>
        <a:sx n="33" d="100"/>
        <a:sy n="33" d="100"/>
      </p:scale>
      <p:origin x="0" y="4728"/>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56" d="100"/>
          <a:sy n="56" d="100"/>
        </p:scale>
        <p:origin x="-2874" y="-84"/>
      </p:cViewPr>
      <p:guideLst>
        <p:guide orient="horz" pos="2880"/>
        <p:guide pos="2160"/>
      </p:guideLst>
    </p:cSldViewPr>
  </p:notes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handoutMaster" Target="handoutMasters/handoutMaster1.xml"/><Relationship Id="rId3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A1C2C96-9BE3-436A-BCE0-66D82C8E2EF1}" type="datetimeFigureOut">
              <a:rPr lang="en-US" smtClean="0"/>
              <a:pPr/>
              <a:t>7/14/2020</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14F4A13F-EC13-401F-A717-9286FD821123}" type="slidenum">
              <a:rPr lang="en-US" smtClean="0"/>
              <a:pPr/>
              <a:t>‹#›</a:t>
            </a:fld>
            <a:endParaRPr lang="en-US" dirty="0"/>
          </a:p>
        </p:txBody>
      </p:sp>
    </p:spTree>
    <p:extLst>
      <p:ext uri="{BB962C8B-B14F-4D97-AF65-F5344CB8AC3E}">
        <p14:creationId xmlns:p14="http://schemas.microsoft.com/office/powerpoint/2010/main" xmlns="" val="296445979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9F9536C-1660-4537-BFD7-230B66594788}" type="datetimeFigureOut">
              <a:rPr lang="en-US" smtClean="0"/>
              <a:pPr/>
              <a:t>7/14/2020</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BDEE927-4585-4663-828F-096FFEC69C3A}" type="slidenum">
              <a:rPr lang="en-US" smtClean="0"/>
              <a:pPr/>
              <a:t>‹#›</a:t>
            </a:fld>
            <a:endParaRPr lang="en-US" dirty="0"/>
          </a:p>
        </p:txBody>
      </p:sp>
    </p:spTree>
    <p:extLst>
      <p:ext uri="{BB962C8B-B14F-4D97-AF65-F5344CB8AC3E}">
        <p14:creationId xmlns:p14="http://schemas.microsoft.com/office/powerpoint/2010/main" xmlns="" val="3170286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DEE927-4585-4663-828F-096FFEC69C3A}" type="slidenum">
              <a:rPr lang="en-US" smtClean="0"/>
              <a:pPr/>
              <a:t>10</a:t>
            </a:fld>
            <a:endParaRPr lang="en-US" dirty="0"/>
          </a:p>
        </p:txBody>
      </p:sp>
    </p:spTree>
    <p:extLst>
      <p:ext uri="{BB962C8B-B14F-4D97-AF65-F5344CB8AC3E}">
        <p14:creationId xmlns:p14="http://schemas.microsoft.com/office/powerpoint/2010/main" xmlns="" val="21401708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9" name="Title 8"/>
          <p:cNvSpPr>
            <a:spLocks noGrp="1"/>
          </p:cNvSpPr>
          <p:nvPr>
            <p:ph type="ctrTitle"/>
          </p:nvPr>
        </p:nvSpPr>
        <p:spPr>
          <a:xfrm>
            <a:off x="533400" y="1371600"/>
            <a:ext cx="7851648" cy="18288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smtClean="0"/>
              <a:t>Click to edit Master title style</a:t>
            </a:r>
            <a:endParaRPr kumimoji="0" lang="en-US"/>
          </a:p>
        </p:txBody>
      </p:sp>
      <p:sp>
        <p:nvSpPr>
          <p:cNvPr id="17" name="Subtitle 16"/>
          <p:cNvSpPr>
            <a:spLocks noGrp="1"/>
          </p:cNvSpPr>
          <p:nvPr>
            <p:ph type="subTitle" idx="1"/>
          </p:nvPr>
        </p:nvSpPr>
        <p:spPr>
          <a:xfrm>
            <a:off x="533400" y="3228536"/>
            <a:ext cx="7854696"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30" name="Date Placeholder 29"/>
          <p:cNvSpPr>
            <a:spLocks noGrp="1"/>
          </p:cNvSpPr>
          <p:nvPr>
            <p:ph type="dt" sz="half" idx="10"/>
          </p:nvPr>
        </p:nvSpPr>
        <p:spPr/>
        <p:txBody>
          <a:bodyPr/>
          <a:lstStyle/>
          <a:p>
            <a:fld id="{AA93819A-BF9E-4EA3-9BDE-E4FBEA919495}" type="datetimeFigureOut">
              <a:rPr lang="en-US" smtClean="0"/>
              <a:pPr/>
              <a:t>7/14/2020</a:t>
            </a:fld>
            <a:endParaRPr lang="en-US" dirty="0"/>
          </a:p>
        </p:txBody>
      </p:sp>
      <p:sp>
        <p:nvSpPr>
          <p:cNvPr id="19" name="Footer Placeholder 18"/>
          <p:cNvSpPr>
            <a:spLocks noGrp="1"/>
          </p:cNvSpPr>
          <p:nvPr>
            <p:ph type="ftr" sz="quarter" idx="11"/>
          </p:nvPr>
        </p:nvSpPr>
        <p:spPr/>
        <p:txBody>
          <a:bodyPr/>
          <a:lstStyle/>
          <a:p>
            <a:endParaRPr lang="en-US" dirty="0"/>
          </a:p>
        </p:txBody>
      </p:sp>
      <p:sp>
        <p:nvSpPr>
          <p:cNvPr id="27" name="Slide Number Placeholder 26"/>
          <p:cNvSpPr>
            <a:spLocks noGrp="1"/>
          </p:cNvSpPr>
          <p:nvPr>
            <p:ph type="sldNum" sz="quarter" idx="12"/>
          </p:nvPr>
        </p:nvSpPr>
        <p:spPr/>
        <p:txBody>
          <a:bodyPr/>
          <a:lstStyle/>
          <a:p>
            <a:fld id="{80BFFB35-A880-4FC5-81FF-72996DFBF7CA}" type="slidenum">
              <a:rPr lang="en-US" smtClean="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AA93819A-BF9E-4EA3-9BDE-E4FBEA919495}" type="datetimeFigureOut">
              <a:rPr lang="en-US" smtClean="0"/>
              <a:pPr/>
              <a:t>7/14/2020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0BFFB35-A880-4FC5-81FF-72996DFBF7CA}"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1"/>
            <a:ext cx="2057400" cy="5211763"/>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914401"/>
            <a:ext cx="6019800" cy="5211763"/>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AA93819A-BF9E-4EA3-9BDE-E4FBEA919495}" type="datetimeFigureOut">
              <a:rPr lang="en-US" smtClean="0"/>
              <a:pPr/>
              <a:t>7/14/2020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0BFFB35-A880-4FC5-81FF-72996DFBF7CA}"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AA93819A-BF9E-4EA3-9BDE-E4FBEA919495}" type="datetimeFigureOut">
              <a:rPr lang="en-US" smtClean="0"/>
              <a:pPr/>
              <a:t>7/14/2020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0BFFB35-A880-4FC5-81FF-72996DFBF7CA}"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30352" y="1316736"/>
            <a:ext cx="7772400" cy="1362456"/>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530352" y="2704664"/>
            <a:ext cx="7772400" cy="1509712"/>
          </a:xfrm>
        </p:spPr>
        <p:txBody>
          <a:bodyPr lIns="45720" rIns="45720" anchor="t"/>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p>
            <a:fld id="{AA93819A-BF9E-4EA3-9BDE-E4FBEA919495}" type="datetimeFigureOut">
              <a:rPr lang="en-US" smtClean="0"/>
              <a:pPr/>
              <a:t>7/14/2020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0BFFB35-A880-4FC5-81FF-72996DFBF7CA}" type="slidenum">
              <a:rPr lang="en-US" smtClean="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a:lstStyle/>
          <a:p>
            <a:r>
              <a:rPr kumimoji="0" lang="en-US" smtClean="0"/>
              <a:t>Click to edit Master title style</a:t>
            </a:r>
            <a:endParaRPr kumimoji="0" lang="en-US"/>
          </a:p>
        </p:txBody>
      </p:sp>
      <p:sp>
        <p:nvSpPr>
          <p:cNvPr id="3" name="Content Placeholder 2"/>
          <p:cNvSpPr>
            <a:spLocks noGrp="1"/>
          </p:cNvSpPr>
          <p:nvPr>
            <p:ph sz="half" idx="1"/>
          </p:nvPr>
        </p:nvSpPr>
        <p:spPr>
          <a:xfrm>
            <a:off x="457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648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AA93819A-BF9E-4EA3-9BDE-E4FBEA919495}" type="datetimeFigureOut">
              <a:rPr lang="en-US" smtClean="0"/>
              <a:pPr/>
              <a:t>7/14/2020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0BFFB35-A880-4FC5-81FF-72996DFBF7CA}" type="slidenum">
              <a:rPr lang="en-US" smtClean="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tIns="45720" anchor="b"/>
          <a:lstStyle>
            <a:lvl1pPr>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1855248"/>
            <a:ext cx="4040188"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45025" y="1859757"/>
            <a:ext cx="4041775"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457200" y="2514600"/>
            <a:ext cx="4040188"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645025" y="2514600"/>
            <a:ext cx="4041775"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p>
            <a:fld id="{AA93819A-BF9E-4EA3-9BDE-E4FBEA919495}" type="datetimeFigureOut">
              <a:rPr lang="en-US" smtClean="0"/>
              <a:pPr/>
              <a:t>7/14/2020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0BFFB35-A880-4FC5-81FF-72996DFBF7CA}" type="slidenum">
              <a:rPr lang="en-US" smtClean="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305800" cy="114300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fld id="{AA93819A-BF9E-4EA3-9BDE-E4FBEA919495}" type="datetimeFigureOut">
              <a:rPr lang="en-US" smtClean="0"/>
              <a:pPr/>
              <a:t>7/14/2020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0BFFB35-A880-4FC5-81FF-72996DFBF7CA}"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A93819A-BF9E-4EA3-9BDE-E4FBEA919495}" type="datetimeFigureOut">
              <a:rPr lang="en-US" smtClean="0"/>
              <a:pPr/>
              <a:t>7/14/2020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80BFFB35-A880-4FC5-81FF-72996DFBF7CA}"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514352"/>
            <a:ext cx="2743200" cy="1162050"/>
          </a:xfrm>
        </p:spPr>
        <p:txBody>
          <a:bodyPr lIns="0" anchor="b">
            <a:noAutofit/>
          </a:bodyPr>
          <a:lstStyle>
            <a:lvl1pPr algn="l" rtl="0">
              <a:spcBef>
                <a:spcPct val="0"/>
              </a:spcBef>
              <a:buNone/>
              <a:defRPr sz="2600" b="0">
                <a:ln>
                  <a:noFill/>
                </a:ln>
                <a:solidFill>
                  <a:schemeClr val="tx2"/>
                </a:solidFill>
                <a:effectLst/>
                <a:latin typeface="+mj-lt"/>
                <a:ea typeface="+mj-ea"/>
                <a:cs typeface="+mj-cs"/>
              </a:defRPr>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685800" y="1676400"/>
            <a:ext cx="27432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3575050" y="1676400"/>
            <a:ext cx="5111750" cy="4572000"/>
          </a:xfrm>
        </p:spPr>
        <p:txBody>
          <a:bodyPr tIns="0"/>
          <a:lstStyle>
            <a:lvl1pPr>
              <a:defRPr sz="2800"/>
            </a:lvl1pPr>
            <a:lvl2pPr>
              <a:defRPr sz="2600"/>
            </a:lvl2pPr>
            <a:lvl3pPr>
              <a:defRPr sz="2400"/>
            </a:lvl3pPr>
            <a:lvl4pPr>
              <a:defRPr sz="20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AA93819A-BF9E-4EA3-9BDE-E4FBEA919495}" type="datetimeFigureOut">
              <a:rPr lang="en-US" smtClean="0"/>
              <a:pPr/>
              <a:t>7/14/2020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0BFFB35-A880-4FC5-81FF-72996DFBF7CA}" type="slidenum">
              <a:rPr lang="en-US" smtClean="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nip and Round Single Corner Rectangle 8"/>
          <p:cNvSpPr/>
          <p:nvPr/>
        </p:nvSpPr>
        <p:spPr>
          <a:xfrm rot="420000" flipV="1">
            <a:off x="3165753" y="1108077"/>
            <a:ext cx="52578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12" name="Right Triangle 11"/>
          <p:cNvSpPr/>
          <p:nvPr/>
        </p:nvSpPr>
        <p:spPr>
          <a:xfrm rot="420000" flipV="1">
            <a:off x="8004134" y="5359769"/>
            <a:ext cx="155448" cy="155448"/>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1"/>
          <p:cNvSpPr>
            <a:spLocks noGrp="1"/>
          </p:cNvSpPr>
          <p:nvPr>
            <p:ph type="title"/>
          </p:nvPr>
        </p:nvSpPr>
        <p:spPr>
          <a:xfrm>
            <a:off x="609600" y="1176996"/>
            <a:ext cx="2212848" cy="1582621"/>
          </a:xfrm>
        </p:spPr>
        <p:txBody>
          <a:bodyPr vert="horz" lIns="45720" tIns="45720" rIns="45720" bIns="45720" anchor="b"/>
          <a:lstStyle>
            <a:lvl1pPr algn="l">
              <a:buNone/>
              <a:defRPr sz="2000" b="1">
                <a:solidFill>
                  <a:schemeClr val="tx2"/>
                </a:solidFill>
              </a:defRPr>
            </a:lvl1pPr>
          </a:lstStyle>
          <a:p>
            <a:r>
              <a:rPr kumimoji="0" lang="en-US" smtClean="0"/>
              <a:t>Click to edit Master title style</a:t>
            </a:r>
            <a:endParaRPr kumimoji="0" lang="en-US"/>
          </a:p>
        </p:txBody>
      </p:sp>
      <p:sp>
        <p:nvSpPr>
          <p:cNvPr id="4" name="Text Placeholder 3"/>
          <p:cNvSpPr>
            <a:spLocks noGrp="1"/>
          </p:cNvSpPr>
          <p:nvPr>
            <p:ph type="body" sz="half" idx="2"/>
          </p:nvPr>
        </p:nvSpPr>
        <p:spPr>
          <a:xfrm>
            <a:off x="609600" y="2828785"/>
            <a:ext cx="2209800" cy="2179320"/>
          </a:xfrm>
        </p:spPr>
        <p:txBody>
          <a:bodyPr lIns="64008" rIns="45720" bIns="45720" anchor="t"/>
          <a:lstStyle>
            <a:lvl1pPr marL="0" indent="0" algn="l">
              <a:spcBef>
                <a:spcPts val="250"/>
              </a:spcBef>
              <a:buFontTx/>
              <a:buNone/>
              <a:defRPr sz="13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fld id="{AA93819A-BF9E-4EA3-9BDE-E4FBEA919495}" type="datetimeFigureOut">
              <a:rPr lang="en-US" smtClean="0"/>
              <a:pPr/>
              <a:t>7/14/2020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8077200" y="6356350"/>
            <a:ext cx="609600" cy="365125"/>
          </a:xfrm>
        </p:spPr>
        <p:txBody>
          <a:bodyPr/>
          <a:lstStyle/>
          <a:p>
            <a:fld id="{80BFFB35-A880-4FC5-81FF-72996DFBF7CA}" type="slidenum">
              <a:rPr lang="en-US" smtClean="0"/>
              <a:pPr/>
              <a:t>‹#›</a:t>
            </a:fld>
            <a:endParaRPr lang="en-US" dirty="0"/>
          </a:p>
        </p:txBody>
      </p:sp>
      <p:sp>
        <p:nvSpPr>
          <p:cNvPr id="3" name="Picture Placeholder 2"/>
          <p:cNvSpPr>
            <a:spLocks noGrp="1"/>
          </p:cNvSpPr>
          <p:nvPr>
            <p:ph type="pic" idx="1"/>
          </p:nvPr>
        </p:nvSpPr>
        <p:spPr>
          <a:xfrm rot="420000">
            <a:off x="3485793" y="1199517"/>
            <a:ext cx="4617720" cy="3931920"/>
          </a:xfrm>
          <a:prstGeom prst="rect">
            <a:avLst/>
          </a:prstGeom>
          <a:solidFill>
            <a:schemeClr val="bg2"/>
          </a:solidFill>
          <a:ln w="3000" cap="rnd">
            <a:solidFill>
              <a:srgbClr val="C0C0C0"/>
            </a:solidFill>
            <a:round/>
          </a:ln>
          <a:effectLst/>
        </p:spPr>
        <p:txBody>
          <a:bodyPr/>
          <a:lstStyle>
            <a:lvl1pPr marL="0" indent="0">
              <a:buNone/>
              <a:defRPr sz="3200"/>
            </a:lvl1pPr>
          </a:lstStyle>
          <a:p>
            <a:r>
              <a:rPr kumimoji="0" lang="en-US" smtClean="0"/>
              <a:t>Click icon to add picture</a:t>
            </a:r>
            <a:endParaRPr kumimoji="0" lang="en-US" dirty="0"/>
          </a:p>
        </p:txBody>
      </p:sp>
      <p:sp>
        <p:nvSpPr>
          <p:cNvPr id="10" name="Freeform 9"/>
          <p:cNvSpPr>
            <a:spLocks/>
          </p:cNvSpPr>
          <p:nvPr/>
        </p:nvSpPr>
        <p:spPr bwMode="auto">
          <a:xfrm flipV="1">
            <a:off x="-9525" y="5816600"/>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11" name="Freeform 10"/>
          <p:cNvSpPr>
            <a:spLocks/>
          </p:cNvSpPr>
          <p:nvPr/>
        </p:nvSpPr>
        <p:spPr bwMode="auto">
          <a:xfrm flipV="1">
            <a:off x="4381500" y="6219825"/>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Freeform 6"/>
          <p:cNvSpPr>
            <a:spLocks/>
          </p:cNvSpPr>
          <p:nvPr/>
        </p:nvSpPr>
        <p:spPr bwMode="auto">
          <a:xfrm>
            <a:off x="-9525" y="-7144"/>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8" name="Freeform 7"/>
          <p:cNvSpPr>
            <a:spLocks/>
          </p:cNvSpPr>
          <p:nvPr/>
        </p:nvSpPr>
        <p:spPr bwMode="auto">
          <a:xfrm>
            <a:off x="4381500" y="-7144"/>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9" name="Title Placeholder 8"/>
          <p:cNvSpPr>
            <a:spLocks noGrp="1"/>
          </p:cNvSpPr>
          <p:nvPr>
            <p:ph type="title"/>
          </p:nvPr>
        </p:nvSpPr>
        <p:spPr>
          <a:xfrm>
            <a:off x="457200" y="704088"/>
            <a:ext cx="8229600" cy="1143000"/>
          </a:xfrm>
          <a:prstGeom prst="rect">
            <a:avLst/>
          </a:prstGeom>
        </p:spPr>
        <p:txBody>
          <a:bodyPr vert="horz" lIns="0" rIns="0" bIns="0" anchor="b">
            <a:normAutofit/>
          </a:bodyPr>
          <a:lstStyle/>
          <a:p>
            <a:r>
              <a:rPr kumimoji="0" lang="en-US" smtClean="0"/>
              <a:t>Click to edit Master title style</a:t>
            </a:r>
            <a:endParaRPr kumimoji="0" lang="en-US"/>
          </a:p>
        </p:txBody>
      </p:sp>
      <p:sp>
        <p:nvSpPr>
          <p:cNvPr id="30" name="Text Placeholder 29"/>
          <p:cNvSpPr>
            <a:spLocks noGrp="1"/>
          </p:cNvSpPr>
          <p:nvPr>
            <p:ph type="body" idx="1"/>
          </p:nvPr>
        </p:nvSpPr>
        <p:spPr>
          <a:xfrm>
            <a:off x="457200" y="1935480"/>
            <a:ext cx="8229600" cy="4389120"/>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0" name="Date Placeholder 9"/>
          <p:cNvSpPr>
            <a:spLocks noGrp="1"/>
          </p:cNvSpPr>
          <p:nvPr>
            <p:ph type="dt" sz="half" idx="2"/>
          </p:nvPr>
        </p:nvSpPr>
        <p:spPr>
          <a:xfrm>
            <a:off x="457200" y="6356350"/>
            <a:ext cx="21336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fld id="{AA93819A-BF9E-4EA3-9BDE-E4FBEA919495}" type="datetimeFigureOut">
              <a:rPr lang="en-US" smtClean="0"/>
              <a:pPr/>
              <a:t>7/14/2020</a:t>
            </a:fld>
            <a:endParaRPr lang="en-US" dirty="0"/>
          </a:p>
        </p:txBody>
      </p:sp>
      <p:sp>
        <p:nvSpPr>
          <p:cNvPr id="22" name="Footer Placeholder 21"/>
          <p:cNvSpPr>
            <a:spLocks noGrp="1"/>
          </p:cNvSpPr>
          <p:nvPr>
            <p:ph type="ftr" sz="quarter" idx="3"/>
          </p:nvPr>
        </p:nvSpPr>
        <p:spPr>
          <a:xfrm>
            <a:off x="2667000" y="6356350"/>
            <a:ext cx="33528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endParaRPr lang="en-US" dirty="0"/>
          </a:p>
        </p:txBody>
      </p:sp>
      <p:sp>
        <p:nvSpPr>
          <p:cNvPr id="18" name="Slide Number Placeholder 17"/>
          <p:cNvSpPr>
            <a:spLocks noGrp="1"/>
          </p:cNvSpPr>
          <p:nvPr>
            <p:ph type="sldNum" sz="quarter" idx="4"/>
          </p:nvPr>
        </p:nvSpPr>
        <p:spPr>
          <a:xfrm>
            <a:off x="7924800" y="6356350"/>
            <a:ext cx="762000" cy="365125"/>
          </a:xfrm>
          <a:prstGeom prst="rect">
            <a:avLst/>
          </a:prstGeom>
        </p:spPr>
        <p:txBody>
          <a:bodyPr vert="horz" lIns="0" tIns="0" rIns="0" bIns="0" anchor="b"/>
          <a:lstStyle>
            <a:lvl1pPr algn="r" eaLnBrk="1" latinLnBrk="0" hangingPunct="1">
              <a:defRPr kumimoji="0" sz="1200">
                <a:solidFill>
                  <a:schemeClr val="tx2">
                    <a:shade val="90000"/>
                  </a:schemeClr>
                </a:solidFill>
              </a:defRPr>
            </a:lvl1pPr>
          </a:lstStyle>
          <a:p>
            <a:fld id="{80BFFB35-A880-4FC5-81FF-72996DFBF7CA}" type="slidenum">
              <a:rPr lang="en-US" smtClean="0"/>
              <a:pPr/>
              <a:t>‹#›</a:t>
            </a:fld>
            <a:endParaRPr lang="en-US" dirty="0"/>
          </a:p>
        </p:txBody>
      </p:sp>
      <p:grpSp>
        <p:nvGrpSpPr>
          <p:cNvPr id="2" name="Group 1"/>
          <p:cNvGrpSpPr/>
          <p:nvPr/>
        </p:nvGrpSpPr>
        <p:grpSpPr>
          <a:xfrm>
            <a:off x="-19017" y="202408"/>
            <a:ext cx="9180548" cy="649224"/>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grpSp>
    </p:spTree>
  </p:cSld>
  <p:clrMap bg1="lt1" tx1="dk1" bg2="lt2" tx2="dk2" accent1="accent1" accent2="accent2" accent3="accent3" accent4="accent4" accent5="accent5" accent6="accent6" hlink="hlink" folHlink="folHlink"/>
  <p:sldLayoutIdLst>
    <p:sldLayoutId id="2147484033" r:id="rId1"/>
    <p:sldLayoutId id="2147484034" r:id="rId2"/>
    <p:sldLayoutId id="2147484035" r:id="rId3"/>
    <p:sldLayoutId id="2147484036" r:id="rId4"/>
    <p:sldLayoutId id="2147484037" r:id="rId5"/>
    <p:sldLayoutId id="2147484038" r:id="rId6"/>
    <p:sldLayoutId id="2147484039" r:id="rId7"/>
    <p:sldLayoutId id="2147484040" r:id="rId8"/>
    <p:sldLayoutId id="2147484041" r:id="rId9"/>
    <p:sldLayoutId id="2147484042" r:id="rId10"/>
    <p:sldLayoutId id="2147484043" r:id="rId11"/>
  </p:sldLayoutIdLst>
  <p:txStyles>
    <p:titleStyle>
      <a:lvl1pPr algn="l" rtl="0" eaLnBrk="1" latinLnBrk="0" hangingPunct="1">
        <a:spcBef>
          <a:spcPct val="0"/>
        </a:spcBef>
        <a:buNone/>
        <a:defRPr kumimoji="0" sz="5000" b="0" kern="1200">
          <a:ln>
            <a:noFill/>
          </a:ln>
          <a:solidFill>
            <a:schemeClr val="tx2"/>
          </a:solidFill>
          <a:effectLst/>
          <a:latin typeface="+mj-lt"/>
          <a:ea typeface="+mj-ea"/>
          <a:cs typeface="+mj-cs"/>
        </a:defRPr>
      </a:lvl1pPr>
    </p:titleStyle>
    <p:body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essaymap.org/research-paper/" TargetMode="Externa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685800" y="990600"/>
            <a:ext cx="8229600" cy="914400"/>
          </a:xfrm>
          <a:prstGeom prst="rect">
            <a:avLst/>
          </a:prstGeom>
        </p:spPr>
        <p:txBody>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5000" b="0" i="0" u="none" strike="noStrike" kern="1200" cap="none" spc="0" normalizeH="0" baseline="0" noProof="0" dirty="0" smtClean="0">
                <a:ln>
                  <a:noFill/>
                </a:ln>
                <a:solidFill>
                  <a:schemeClr val="tx2"/>
                </a:solidFill>
                <a:effectLst>
                  <a:outerShdw blurRad="38100" dist="38100" dir="2700000" algn="tl">
                    <a:srgbClr val="000000">
                      <a:alpha val="43137"/>
                    </a:srgbClr>
                  </a:outerShdw>
                </a:effectLst>
                <a:uLnTx/>
                <a:uFillTx/>
                <a:latin typeface="+mj-lt"/>
                <a:ea typeface="+mj-ea"/>
                <a:cs typeface="Times New Roman" pitchFamily="18" charset="0"/>
              </a:rPr>
              <a:t>Summer Training Presentation</a:t>
            </a:r>
            <a:endParaRPr kumimoji="0" lang="en-US" sz="5000" b="0" i="0" u="none" strike="noStrike" kern="1200" cap="none" spc="0" normalizeH="0" baseline="0" noProof="0" dirty="0">
              <a:ln>
                <a:noFill/>
              </a:ln>
              <a:solidFill>
                <a:schemeClr val="tx2"/>
              </a:solidFill>
              <a:effectLst>
                <a:outerShdw blurRad="38100" dist="38100" dir="2700000" algn="tl">
                  <a:srgbClr val="000000">
                    <a:alpha val="43137"/>
                  </a:srgbClr>
                </a:outerShdw>
              </a:effectLst>
              <a:uLnTx/>
              <a:uFillTx/>
              <a:latin typeface="+mj-lt"/>
              <a:ea typeface="+mj-ea"/>
              <a:cs typeface="Times New Roman" pitchFamily="18" charset="0"/>
            </a:endParaRPr>
          </a:p>
        </p:txBody>
      </p:sp>
      <p:sp>
        <p:nvSpPr>
          <p:cNvPr id="3" name="TextBox 2"/>
          <p:cNvSpPr txBox="1"/>
          <p:nvPr/>
        </p:nvSpPr>
        <p:spPr>
          <a:xfrm>
            <a:off x="533400" y="4038600"/>
            <a:ext cx="3657600" cy="1374735"/>
          </a:xfrm>
          <a:prstGeom prst="rect">
            <a:avLst/>
          </a:prstGeom>
          <a:noFill/>
        </p:spPr>
        <p:txBody>
          <a:bodyPr wrap="square" rtlCol="0">
            <a:spAutoFit/>
          </a:bodyPr>
          <a:lstStyle/>
          <a:p>
            <a:pPr>
              <a:spcAft>
                <a:spcPts val="500"/>
              </a:spcAft>
            </a:pPr>
            <a:r>
              <a:rPr lang="en-US" sz="4000" dirty="0" smtClean="0">
                <a:latin typeface="Times New Roman" pitchFamily="18" charset="0"/>
                <a:ea typeface="Dotum" pitchFamily="34" charset="-127"/>
                <a:cs typeface="Times New Roman" pitchFamily="18" charset="0"/>
              </a:rPr>
              <a:t>Training From:</a:t>
            </a:r>
          </a:p>
          <a:p>
            <a:pPr>
              <a:spcAft>
                <a:spcPts val="500"/>
              </a:spcAft>
            </a:pPr>
            <a:endParaRPr lang="en-US" sz="1100" dirty="0">
              <a:latin typeface="Times New Roman" pitchFamily="18" charset="0"/>
              <a:cs typeface="Times New Roman" pitchFamily="18" charset="0"/>
            </a:endParaRPr>
          </a:p>
          <a:p>
            <a:r>
              <a:rPr lang="en-US" sz="2400" dirty="0" smtClean="0">
                <a:cs typeface="Times New Roman" pitchFamily="18" charset="0"/>
              </a:rPr>
              <a:t>Grass Solution Pvt. Ltd.</a:t>
            </a:r>
          </a:p>
        </p:txBody>
      </p:sp>
      <p:sp>
        <p:nvSpPr>
          <p:cNvPr id="4" name="TextBox 3"/>
          <p:cNvSpPr txBox="1"/>
          <p:nvPr/>
        </p:nvSpPr>
        <p:spPr>
          <a:xfrm>
            <a:off x="4953000" y="4038600"/>
            <a:ext cx="3581400" cy="2262158"/>
          </a:xfrm>
          <a:prstGeom prst="rect">
            <a:avLst/>
          </a:prstGeom>
          <a:noFill/>
        </p:spPr>
        <p:txBody>
          <a:bodyPr wrap="square" rtlCol="0">
            <a:spAutoFit/>
          </a:bodyPr>
          <a:lstStyle/>
          <a:p>
            <a:pPr algn="r"/>
            <a:r>
              <a:rPr lang="en-US" sz="4000" dirty="0" smtClean="0">
                <a:latin typeface="Times New Roman" pitchFamily="18" charset="0"/>
                <a:ea typeface="Dotum" pitchFamily="34" charset="-127"/>
                <a:cs typeface="Times New Roman" pitchFamily="18" charset="0"/>
              </a:rPr>
              <a:t>Submitted By:</a:t>
            </a:r>
          </a:p>
          <a:p>
            <a:pPr algn="r"/>
            <a:endParaRPr lang="en-US" sz="1100" dirty="0" smtClean="0">
              <a:latin typeface="Times New Roman" pitchFamily="18" charset="0"/>
              <a:ea typeface="Dotum" pitchFamily="34" charset="-127"/>
              <a:cs typeface="Times New Roman" pitchFamily="18" charset="0"/>
            </a:endParaRPr>
          </a:p>
          <a:p>
            <a:pPr algn="r">
              <a:lnSpc>
                <a:spcPct val="150000"/>
              </a:lnSpc>
            </a:pPr>
            <a:r>
              <a:rPr lang="en-US" sz="2000" dirty="0" err="1" smtClean="0"/>
              <a:t>Naresh</a:t>
            </a:r>
            <a:r>
              <a:rPr lang="en-US" sz="2000" dirty="0" smtClean="0"/>
              <a:t> Mali (Team Leader)</a:t>
            </a:r>
          </a:p>
          <a:p>
            <a:pPr algn="r">
              <a:lnSpc>
                <a:spcPct val="150000"/>
              </a:lnSpc>
            </a:pPr>
            <a:r>
              <a:rPr lang="en-US" sz="2000" dirty="0" err="1" smtClean="0"/>
              <a:t>Ashish</a:t>
            </a:r>
            <a:r>
              <a:rPr lang="en-US" sz="2000" dirty="0" smtClean="0"/>
              <a:t> Jain</a:t>
            </a:r>
          </a:p>
          <a:p>
            <a:pPr algn="r">
              <a:lnSpc>
                <a:spcPct val="150000"/>
              </a:lnSpc>
            </a:pPr>
            <a:r>
              <a:rPr lang="en-US" sz="2000" smtClean="0"/>
              <a:t>Harshit</a:t>
            </a:r>
            <a:r>
              <a:rPr lang="en-US" sz="2000" dirty="0" smtClean="0"/>
              <a:t> </a:t>
            </a:r>
            <a:r>
              <a:rPr lang="en-US" sz="2000" dirty="0" err="1" smtClean="0"/>
              <a:t>Paneri</a:t>
            </a:r>
            <a:endParaRPr lang="en-US" sz="2000" dirty="0" smtClean="0"/>
          </a:p>
        </p:txBody>
      </p:sp>
      <p:sp>
        <p:nvSpPr>
          <p:cNvPr id="5" name="TextBox 4"/>
          <p:cNvSpPr txBox="1"/>
          <p:nvPr/>
        </p:nvSpPr>
        <p:spPr>
          <a:xfrm>
            <a:off x="1752600" y="2743200"/>
            <a:ext cx="5410200" cy="707886"/>
          </a:xfrm>
          <a:prstGeom prst="rect">
            <a:avLst/>
          </a:prstGeom>
          <a:noFill/>
        </p:spPr>
        <p:txBody>
          <a:bodyPr wrap="square" rtlCol="0">
            <a:spAutoFit/>
          </a:bodyPr>
          <a:lstStyle/>
          <a:p>
            <a:pPr algn="ctr"/>
            <a:r>
              <a:rPr lang="en-US" sz="4000" dirty="0" err="1" smtClean="0">
                <a:solidFill>
                  <a:srgbClr val="7030A0"/>
                </a:solidFill>
                <a:latin typeface="Times New Roman" pitchFamily="18" charset="0"/>
                <a:ea typeface="Yu Mincho Demibold" pitchFamily="18" charset="-128"/>
                <a:cs typeface="Times New Roman" pitchFamily="18" charset="0"/>
              </a:rPr>
              <a:t>Newsprism</a:t>
            </a:r>
            <a:endParaRPr lang="en-US" dirty="0">
              <a:solidFill>
                <a:srgbClr val="7030A0"/>
              </a:solidFill>
              <a:latin typeface="Times New Roman" pitchFamily="18" charset="0"/>
              <a:ea typeface="Yu Mincho Demibold" pitchFamily="18" charset="-128"/>
              <a:cs typeface="Times New Roman" pitchFamily="18" charset="0"/>
            </a:endParaRPr>
          </a:p>
        </p:txBody>
      </p:sp>
      <p:sp>
        <p:nvSpPr>
          <p:cNvPr id="6" name="Rectangle 5"/>
          <p:cNvSpPr/>
          <p:nvPr/>
        </p:nvSpPr>
        <p:spPr>
          <a:xfrm>
            <a:off x="2286000" y="1905000"/>
            <a:ext cx="4343400" cy="609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dirty="0" smtClean="0">
                <a:solidFill>
                  <a:schemeClr val="tx1"/>
                </a:solidFill>
                <a:latin typeface="Times New Roman" pitchFamily="18" charset="0"/>
                <a:cs typeface="Times New Roman" pitchFamily="18" charset="0"/>
              </a:rPr>
              <a:t>Session 2019 -2020</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1000"/>
                                        <p:tgtEl>
                                          <p:spTgt spid="5"/>
                                        </p:tgtEl>
                                      </p:cBhvr>
                                    </p:animEffect>
                                    <p:anim calcmode="lin" valueType="num">
                                      <p:cBhvr>
                                        <p:cTn id="14" dur="1000" fill="hold"/>
                                        <p:tgtEl>
                                          <p:spTgt spid="5"/>
                                        </p:tgtEl>
                                        <p:attrNameLst>
                                          <p:attrName>ppt_x</p:attrName>
                                        </p:attrNameLst>
                                      </p:cBhvr>
                                      <p:tavLst>
                                        <p:tav tm="0">
                                          <p:val>
                                            <p:strVal val="#ppt_x"/>
                                          </p:val>
                                        </p:tav>
                                        <p:tav tm="100000">
                                          <p:val>
                                            <p:strVal val="#ppt_x"/>
                                          </p:val>
                                        </p:tav>
                                      </p:tavLst>
                                    </p:anim>
                                    <p:anim calcmode="lin" valueType="num">
                                      <p:cBhvr>
                                        <p:cTn id="15" dur="1000" fill="hold"/>
                                        <p:tgtEl>
                                          <p:spTgt spid="5"/>
                                        </p:tgtEl>
                                        <p:attrNameLst>
                                          <p:attrName>ppt_y</p:attrName>
                                        </p:attrNameLst>
                                      </p:cBhvr>
                                      <p:tavLst>
                                        <p:tav tm="0">
                                          <p:val>
                                            <p:strVal val="#ppt_y+.1"/>
                                          </p:val>
                                        </p:tav>
                                        <p:tav tm="100000">
                                          <p:val>
                                            <p:strVal val="#ppt_y"/>
                                          </p:val>
                                        </p:tav>
                                      </p:tavLst>
                                    </p:anim>
                                  </p:childTnLst>
                                </p:cTn>
                              </p:par>
                            </p:childTnLst>
                          </p:cTn>
                        </p:par>
                        <p:par>
                          <p:cTn id="16" fill="hold">
                            <p:stCondLst>
                              <p:cond delay="1500"/>
                            </p:stCondLst>
                            <p:childTnLst>
                              <p:par>
                                <p:cTn id="17" presetID="42" presetClass="entr" presetSubtype="0" fill="hold" grpId="0"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1000"/>
                                        <p:tgtEl>
                                          <p:spTgt spid="3"/>
                                        </p:tgtEl>
                                      </p:cBhvr>
                                    </p:animEffect>
                                    <p:anim calcmode="lin" valueType="num">
                                      <p:cBhvr>
                                        <p:cTn id="20" dur="1000" fill="hold"/>
                                        <p:tgtEl>
                                          <p:spTgt spid="3"/>
                                        </p:tgtEl>
                                        <p:attrNameLst>
                                          <p:attrName>ppt_x</p:attrName>
                                        </p:attrNameLst>
                                      </p:cBhvr>
                                      <p:tavLst>
                                        <p:tav tm="0">
                                          <p:val>
                                            <p:strVal val="#ppt_x"/>
                                          </p:val>
                                        </p:tav>
                                        <p:tav tm="100000">
                                          <p:val>
                                            <p:strVal val="#ppt_x"/>
                                          </p:val>
                                        </p:tav>
                                      </p:tavLst>
                                    </p:anim>
                                    <p:anim calcmode="lin" valueType="num">
                                      <p:cBhvr>
                                        <p:cTn id="21" dur="1000" fill="hold"/>
                                        <p:tgtEl>
                                          <p:spTgt spid="3"/>
                                        </p:tgtEl>
                                        <p:attrNameLst>
                                          <p:attrName>ppt_y</p:attrName>
                                        </p:attrNameLst>
                                      </p:cBhvr>
                                      <p:tavLst>
                                        <p:tav tm="0">
                                          <p:val>
                                            <p:strVal val="#ppt_y+.1"/>
                                          </p:val>
                                        </p:tav>
                                        <p:tav tm="100000">
                                          <p:val>
                                            <p:strVal val="#ppt_y"/>
                                          </p:val>
                                        </p:tav>
                                      </p:tavLst>
                                    </p:anim>
                                  </p:childTnLst>
                                </p:cTn>
                              </p:par>
                            </p:childTnLst>
                          </p:cTn>
                        </p:par>
                        <p:par>
                          <p:cTn id="22" fill="hold">
                            <p:stCondLst>
                              <p:cond delay="2500"/>
                            </p:stCondLst>
                            <p:childTnLst>
                              <p:par>
                                <p:cTn id="23" presetID="42" presetClass="entr" presetSubtype="0" fill="hold" grpId="0" nodeType="after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fade">
                                      <p:cBhvr>
                                        <p:cTn id="25" dur="1000"/>
                                        <p:tgtEl>
                                          <p:spTgt spid="4"/>
                                        </p:tgtEl>
                                      </p:cBhvr>
                                    </p:animEffect>
                                    <p:anim calcmode="lin" valueType="num">
                                      <p:cBhvr>
                                        <p:cTn id="26" dur="1000" fill="hold"/>
                                        <p:tgtEl>
                                          <p:spTgt spid="4"/>
                                        </p:tgtEl>
                                        <p:attrNameLst>
                                          <p:attrName>ppt_x</p:attrName>
                                        </p:attrNameLst>
                                      </p:cBhvr>
                                      <p:tavLst>
                                        <p:tav tm="0">
                                          <p:val>
                                            <p:strVal val="#ppt_x"/>
                                          </p:val>
                                        </p:tav>
                                        <p:tav tm="100000">
                                          <p:val>
                                            <p:strVal val="#ppt_x"/>
                                          </p:val>
                                        </p:tav>
                                      </p:tavLst>
                                    </p:anim>
                                    <p:anim calcmode="lin" valueType="num">
                                      <p:cBhvr>
                                        <p:cTn id="27"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5"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0"/>
            <a:ext cx="8001000" cy="780288"/>
          </a:xfrm>
        </p:spPr>
        <p:txBody>
          <a:bodyPr>
            <a:noAutofit/>
          </a:bodyPr>
          <a:lstStyle/>
          <a:p>
            <a:pPr algn="ctr"/>
            <a:r>
              <a:rPr lang="en-US" sz="4000" dirty="0" smtClean="0">
                <a:effectLst>
                  <a:outerShdw blurRad="38100" dist="38100" dir="2700000" algn="tl">
                    <a:srgbClr val="000000">
                      <a:alpha val="43137"/>
                    </a:srgbClr>
                  </a:outerShdw>
                </a:effectLst>
              </a:rPr>
              <a:t>Hardware and Software Requirements</a:t>
            </a:r>
            <a:endParaRPr lang="en-US" sz="4000" dirty="0">
              <a:effectLst>
                <a:outerShdw blurRad="38100" dist="38100" dir="2700000" algn="tl">
                  <a:srgbClr val="000000">
                    <a:alpha val="43137"/>
                  </a:srgbClr>
                </a:outerShdw>
              </a:effectLst>
            </a:endParaRPr>
          </a:p>
        </p:txBody>
      </p:sp>
      <p:sp>
        <p:nvSpPr>
          <p:cNvPr id="3" name="Content Placeholder 2"/>
          <p:cNvSpPr>
            <a:spLocks noGrp="1"/>
          </p:cNvSpPr>
          <p:nvPr>
            <p:ph idx="1"/>
          </p:nvPr>
        </p:nvSpPr>
        <p:spPr>
          <a:xfrm>
            <a:off x="533400" y="1676400"/>
            <a:ext cx="8001000" cy="4953000"/>
          </a:xfrm>
        </p:spPr>
        <p:txBody>
          <a:bodyPr/>
          <a:lstStyle/>
          <a:p>
            <a:pPr marL="0" indent="0">
              <a:buNone/>
            </a:pPr>
            <a:endParaRPr lang="en-US" dirty="0" smtClean="0"/>
          </a:p>
          <a:p>
            <a:pPr>
              <a:buNone/>
            </a:pP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xmlns="" val="843673637"/>
              </p:ext>
            </p:extLst>
          </p:nvPr>
        </p:nvGraphicFramePr>
        <p:xfrm>
          <a:off x="838200" y="2286000"/>
          <a:ext cx="7467600" cy="1647341"/>
        </p:xfrm>
        <a:graphic>
          <a:graphicData uri="http://schemas.openxmlformats.org/drawingml/2006/table">
            <a:tbl>
              <a:tblPr/>
              <a:tblGrid>
                <a:gridCol w="2590800"/>
                <a:gridCol w="4876800"/>
              </a:tblGrid>
              <a:tr h="458621">
                <a:tc>
                  <a:txBody>
                    <a:bodyPr/>
                    <a:lstStyle/>
                    <a:p>
                      <a:pPr algn="just"/>
                      <a:r>
                        <a:rPr lang="en-US" sz="2000" b="0" dirty="0" smtClean="0">
                          <a:latin typeface="+mn-lt"/>
                        </a:rPr>
                        <a:t>Processor</a:t>
                      </a:r>
                      <a:endParaRPr lang="en-US" sz="2000" b="0" dirty="0">
                        <a:latin typeface="+mn-lt"/>
                      </a:endParaRPr>
                    </a:p>
                  </a:txBody>
                  <a:tcPr anchor="ctr">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a:txBody>
                    <a:bodyPr/>
                    <a:lstStyle/>
                    <a:p>
                      <a:pPr algn="just"/>
                      <a:r>
                        <a:rPr lang="en-US" sz="2000" b="0" baseline="0" dirty="0" smtClean="0">
                          <a:latin typeface="+mn-lt"/>
                        </a:rPr>
                        <a:t> Intel Core i3(Similar or Above)</a:t>
                      </a:r>
                      <a:endParaRPr lang="en-US" sz="2000" b="0" dirty="0">
                        <a:latin typeface="+mn-lt"/>
                      </a:endParaRPr>
                    </a:p>
                  </a:txBody>
                  <a:tcPr anchor="ctr">
                    <a:lnL w="12700" cap="flat" cmpd="sng" algn="ctr">
                      <a:solidFill>
                        <a:schemeClr val="tx1"/>
                      </a:solidFill>
                      <a:prstDash val="solid"/>
                      <a:round/>
                      <a:headEnd type="none" w="med" len="med"/>
                      <a:tailEnd type="none" w="med" len="med"/>
                    </a:lnL>
                    <a:lnR w="12700" cmpd="sng">
                      <a:solidFill>
                        <a:schemeClr val="tx1"/>
                      </a:solid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67616">
                <a:tc>
                  <a:txBody>
                    <a:bodyPr/>
                    <a:lstStyle/>
                    <a:p>
                      <a:pPr algn="just"/>
                      <a:r>
                        <a:rPr lang="en-US" sz="2000" b="0" dirty="0" smtClean="0">
                          <a:latin typeface="+mn-lt"/>
                        </a:rPr>
                        <a:t>RAM</a:t>
                      </a:r>
                      <a:endParaRPr lang="en-US" sz="2000" b="0" dirty="0">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US" sz="2000" b="0" dirty="0" smtClean="0">
                          <a:latin typeface="+mn-lt"/>
                        </a:rPr>
                        <a:t>4 GB or Above</a:t>
                      </a:r>
                      <a:endParaRPr lang="en-US" sz="2000" b="0" dirty="0">
                        <a:latin typeface="+mn-lt"/>
                      </a:endParaRPr>
                    </a:p>
                  </a:txBody>
                  <a:tcPr anchor="ctr">
                    <a:lnL w="12700" cap="flat" cmpd="sng" algn="ctr">
                      <a:solidFill>
                        <a:schemeClr val="tx1"/>
                      </a:solidFill>
                      <a:prstDash val="solid"/>
                      <a:round/>
                      <a:headEnd type="none" w="med" len="med"/>
                      <a:tailEnd type="none" w="med" len="med"/>
                    </a:lnL>
                    <a:lnR w="12700" cmpd="sng">
                      <a:solidFill>
                        <a:schemeClr val="tx1"/>
                      </a:solid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64339">
                <a:tc>
                  <a:txBody>
                    <a:bodyPr/>
                    <a:lstStyle/>
                    <a:p>
                      <a:pPr algn="just"/>
                      <a:r>
                        <a:rPr lang="en-US" sz="2000" b="0" dirty="0" smtClean="0">
                          <a:latin typeface="+mn-lt"/>
                        </a:rPr>
                        <a:t>Memory</a:t>
                      </a:r>
                      <a:endParaRPr lang="en-US" sz="2000" b="0" dirty="0">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US" sz="2000" b="0" dirty="0" smtClean="0">
                          <a:latin typeface="+mn-lt"/>
                        </a:rPr>
                        <a:t>240 GB or More</a:t>
                      </a:r>
                      <a:endParaRPr lang="en-US" sz="2000" b="0" dirty="0">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10766">
                <a:tc>
                  <a:txBody>
                    <a:bodyPr/>
                    <a:lstStyle/>
                    <a:p>
                      <a:pPr algn="just"/>
                      <a:r>
                        <a:rPr lang="en-US" sz="2000" b="0" dirty="0" smtClean="0">
                          <a:latin typeface="+mn-lt"/>
                        </a:rPr>
                        <a:t>OS</a:t>
                      </a:r>
                      <a:endParaRPr lang="en-US" sz="2000" b="0" dirty="0">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solidFill>
                        <a:schemeClr val="tx1"/>
                      </a:solidFill>
                      <a:prstDash val="solid"/>
                    </a:lnB>
                  </a:tcPr>
                </a:tc>
                <a:tc>
                  <a:txBody>
                    <a:bodyPr/>
                    <a:lstStyle/>
                    <a:p>
                      <a:pPr algn="just"/>
                      <a:r>
                        <a:rPr lang="en-US" sz="2000" b="0" dirty="0" smtClean="0">
                          <a:latin typeface="+mn-lt"/>
                        </a:rPr>
                        <a:t>Windows 7 or Above,</a:t>
                      </a:r>
                      <a:r>
                        <a:rPr lang="en-US" sz="2000" b="0" baseline="0" dirty="0" smtClean="0">
                          <a:latin typeface="+mn-lt"/>
                        </a:rPr>
                        <a:t> Linux or any other</a:t>
                      </a:r>
                      <a:endParaRPr lang="en-US" sz="2000" b="0" dirty="0">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7" name="TextBox 6"/>
          <p:cNvSpPr txBox="1"/>
          <p:nvPr/>
        </p:nvSpPr>
        <p:spPr>
          <a:xfrm>
            <a:off x="609600" y="1676400"/>
            <a:ext cx="7772400" cy="430887"/>
          </a:xfrm>
          <a:prstGeom prst="rect">
            <a:avLst/>
          </a:prstGeom>
          <a:noFill/>
        </p:spPr>
        <p:txBody>
          <a:bodyPr wrap="square" rtlCol="0">
            <a:spAutoFit/>
          </a:bodyPr>
          <a:lstStyle/>
          <a:p>
            <a:pPr algn="just"/>
            <a:r>
              <a:rPr lang="en-US" sz="2200" dirty="0" smtClean="0">
                <a:latin typeface="Times New Roman" pitchFamily="18" charset="0"/>
                <a:cs typeface="Times New Roman" pitchFamily="18" charset="0"/>
              </a:rPr>
              <a:t>At Developer End:</a:t>
            </a:r>
            <a:endParaRPr lang="en-US" sz="2200" dirty="0">
              <a:latin typeface="Times New Roman" pitchFamily="18" charset="0"/>
              <a:cs typeface="Times New Roman" pitchFamily="18" charset="0"/>
            </a:endParaRPr>
          </a:p>
        </p:txBody>
      </p:sp>
      <p:graphicFrame>
        <p:nvGraphicFramePr>
          <p:cNvPr id="8" name="Table 7"/>
          <p:cNvGraphicFramePr>
            <a:graphicFrameLocks noGrp="1"/>
          </p:cNvGraphicFramePr>
          <p:nvPr>
            <p:extLst>
              <p:ext uri="{D42A27DB-BD31-4B8C-83A1-F6EECF244321}">
                <p14:modId xmlns:p14="http://schemas.microsoft.com/office/powerpoint/2010/main" xmlns="" val="635127573"/>
              </p:ext>
            </p:extLst>
          </p:nvPr>
        </p:nvGraphicFramePr>
        <p:xfrm>
          <a:off x="838201" y="4800600"/>
          <a:ext cx="7467599" cy="1647341"/>
        </p:xfrm>
        <a:graphic>
          <a:graphicData uri="http://schemas.openxmlformats.org/drawingml/2006/table">
            <a:tbl>
              <a:tblPr/>
              <a:tblGrid>
                <a:gridCol w="2590800"/>
                <a:gridCol w="4876799"/>
              </a:tblGrid>
              <a:tr h="458621">
                <a:tc>
                  <a:txBody>
                    <a:bodyPr/>
                    <a:lstStyle/>
                    <a:p>
                      <a:pPr algn="just"/>
                      <a:r>
                        <a:rPr lang="en-US" sz="2000" b="0" dirty="0" smtClean="0"/>
                        <a:t>Processor</a:t>
                      </a:r>
                      <a:endParaRPr lang="en-US" sz="2000" b="0" dirty="0"/>
                    </a:p>
                  </a:txBody>
                  <a:tcPr anchor="ctr">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a:txBody>
                    <a:bodyPr/>
                    <a:lstStyle/>
                    <a:p>
                      <a:pPr algn="just"/>
                      <a:r>
                        <a:rPr lang="en-US" sz="2000" b="0" dirty="0" smtClean="0"/>
                        <a:t>Intel</a:t>
                      </a:r>
                      <a:r>
                        <a:rPr lang="en-US" sz="2000" b="0" baseline="0" dirty="0" smtClean="0"/>
                        <a:t> </a:t>
                      </a:r>
                      <a:r>
                        <a:rPr lang="en-US" sz="2000" b="0" dirty="0" smtClean="0"/>
                        <a:t>Pentium</a:t>
                      </a:r>
                      <a:r>
                        <a:rPr lang="en-US" sz="2000" b="0" baseline="0" dirty="0" smtClean="0"/>
                        <a:t> (Similar or Above)</a:t>
                      </a:r>
                      <a:endParaRPr lang="en-US" sz="2000" b="0" dirty="0"/>
                    </a:p>
                  </a:txBody>
                  <a:tcPr anchor="ctr">
                    <a:lnL w="12700" cap="flat" cmpd="sng" algn="ctr">
                      <a:solidFill>
                        <a:schemeClr val="tx1"/>
                      </a:solidFill>
                      <a:prstDash val="solid"/>
                      <a:round/>
                      <a:headEnd type="none" w="med" len="med"/>
                      <a:tailEnd type="none" w="med" len="med"/>
                    </a:lnL>
                    <a:lnR w="12700" cmpd="sng">
                      <a:solidFill>
                        <a:schemeClr val="tx1"/>
                      </a:solid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67616">
                <a:tc>
                  <a:txBody>
                    <a:bodyPr/>
                    <a:lstStyle/>
                    <a:p>
                      <a:pPr algn="just"/>
                      <a:r>
                        <a:rPr lang="en-US" sz="2000" b="0" dirty="0" smtClean="0"/>
                        <a:t>RAM</a:t>
                      </a:r>
                      <a:endParaRPr lang="en-US" sz="2000" b="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US" sz="2000" b="0" dirty="0" smtClean="0"/>
                        <a:t>256</a:t>
                      </a:r>
                      <a:r>
                        <a:rPr lang="en-US" sz="2000" b="0" baseline="0" dirty="0" smtClean="0"/>
                        <a:t> MB or more</a:t>
                      </a:r>
                      <a:endParaRPr lang="en-US" sz="2000" b="0" dirty="0"/>
                    </a:p>
                  </a:txBody>
                  <a:tcPr anchor="ctr">
                    <a:lnL w="12700" cap="flat" cmpd="sng" algn="ctr">
                      <a:solidFill>
                        <a:schemeClr val="tx1"/>
                      </a:solidFill>
                      <a:prstDash val="solid"/>
                      <a:round/>
                      <a:headEnd type="none" w="med" len="med"/>
                      <a:tailEnd type="none" w="med" len="med"/>
                    </a:lnL>
                    <a:lnR w="12700" cmpd="sng">
                      <a:solidFill>
                        <a:schemeClr val="tx1"/>
                      </a:solid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10766">
                <a:tc>
                  <a:txBody>
                    <a:bodyPr/>
                    <a:lstStyle/>
                    <a:p>
                      <a:pPr algn="just"/>
                      <a:r>
                        <a:rPr lang="en-US" sz="2000" b="0" dirty="0" smtClean="0"/>
                        <a:t>OS</a:t>
                      </a:r>
                      <a:endParaRPr lang="en-US" sz="2000" b="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US" sz="2000" b="0" dirty="0" smtClean="0"/>
                        <a:t>Windows XP or Above,</a:t>
                      </a:r>
                      <a:r>
                        <a:rPr lang="en-US" sz="2000" b="0" baseline="0" dirty="0" smtClean="0"/>
                        <a:t> Linux or any other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10766">
                <a:tc>
                  <a:txBody>
                    <a:bodyPr/>
                    <a:lstStyle/>
                    <a:p>
                      <a:pPr algn="just"/>
                      <a:r>
                        <a:rPr lang="en-US" sz="2000" b="0" dirty="0" smtClean="0"/>
                        <a:t>Browser</a:t>
                      </a:r>
                      <a:endParaRPr lang="en-US" sz="2000" b="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solidFill>
                        <a:schemeClr val="tx1"/>
                      </a:solidFill>
                      <a:prstDash val="solid"/>
                    </a:lnB>
                  </a:tcPr>
                </a:tc>
                <a:tc>
                  <a:txBody>
                    <a:bodyPr/>
                    <a:lstStyle/>
                    <a:p>
                      <a:pPr algn="just"/>
                      <a:r>
                        <a:rPr lang="en-US" sz="2000" b="0" baseline="0" dirty="0" smtClean="0"/>
                        <a:t>Any latest web enabled browser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9" name="TextBox 8"/>
          <p:cNvSpPr txBox="1"/>
          <p:nvPr/>
        </p:nvSpPr>
        <p:spPr>
          <a:xfrm>
            <a:off x="609600" y="4267200"/>
            <a:ext cx="7924800" cy="430887"/>
          </a:xfrm>
          <a:prstGeom prst="rect">
            <a:avLst/>
          </a:prstGeom>
          <a:noFill/>
        </p:spPr>
        <p:txBody>
          <a:bodyPr wrap="square" rtlCol="0">
            <a:spAutoFit/>
          </a:bodyPr>
          <a:lstStyle/>
          <a:p>
            <a:pPr algn="just"/>
            <a:r>
              <a:rPr lang="en-US" sz="2200" dirty="0" smtClean="0">
                <a:latin typeface="Times New Roman" pitchFamily="18" charset="0"/>
                <a:cs typeface="Times New Roman" pitchFamily="18" charset="0"/>
              </a:rPr>
              <a:t>At User End:</a:t>
            </a:r>
            <a:endParaRPr lang="en-US" sz="2200" dirty="0">
              <a:latin typeface="Times New Roman" pitchFamily="18" charset="0"/>
              <a:cs typeface="Times New Roman" pitchFamily="18" charset="0"/>
            </a:endParaRPr>
          </a:p>
        </p:txBody>
      </p:sp>
    </p:spTree>
    <p:extLst>
      <p:ext uri="{BB962C8B-B14F-4D97-AF65-F5344CB8AC3E}">
        <p14:creationId xmlns:p14="http://schemas.microsoft.com/office/powerpoint/2010/main" xmlns="" val="1838482784"/>
      </p:ext>
    </p:extLst>
  </p:cSld>
  <p:clrMapOvr>
    <a:masterClrMapping/>
  </p:clrMapOvr>
  <mc:AlternateContent xmlns:mc="http://schemas.openxmlformats.org/markup-compatibility/2006">
    <mc:Choice xmlns:p14="http://schemas.microsoft.com/office/powerpoint/2010/main" xmlns="" Requires="p14">
      <p:transition spd="slow" p14:dur="2000">
        <p14:ferris dir="l"/>
      </p:transition>
    </mc:Choice>
    <mc:Fallback>
      <p:transition spd="slow">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38200"/>
            <a:ext cx="8229600" cy="704088"/>
          </a:xfrm>
        </p:spPr>
        <p:txBody>
          <a:bodyPr anchor="ctr">
            <a:noAutofit/>
          </a:bodyPr>
          <a:lstStyle/>
          <a:p>
            <a:pPr algn="just"/>
            <a:r>
              <a:rPr lang="en-US" dirty="0" smtClean="0">
                <a:effectLst>
                  <a:outerShdw blurRad="38100" dist="38100" dir="2700000" algn="tl">
                    <a:srgbClr val="000000">
                      <a:alpha val="43137"/>
                    </a:srgbClr>
                  </a:outerShdw>
                </a:effectLst>
              </a:rPr>
              <a:t>Home Page</a:t>
            </a:r>
            <a:endParaRPr lang="en-US" dirty="0">
              <a:effectLst>
                <a:outerShdw blurRad="38100" dist="38100" dir="2700000" algn="tl">
                  <a:srgbClr val="000000">
                    <a:alpha val="43137"/>
                  </a:srgbClr>
                </a:outerShdw>
              </a:effectLst>
            </a:endParaRPr>
          </a:p>
        </p:txBody>
      </p:sp>
      <p:pic>
        <p:nvPicPr>
          <p:cNvPr id="5" name="Picture Placeholder 4"/>
          <p:cNvPicPr>
            <a:picLocks noChangeAspect="1"/>
          </p:cNvPicPr>
          <p:nvPr/>
        </p:nvPicPr>
        <p:blipFill>
          <a:blip r:embed="rId2">
            <a:extLst>
              <a:ext uri="{28A0092B-C50C-407E-A947-70E740481C1C}">
                <a14:useLocalDpi xmlns:a14="http://schemas.microsoft.com/office/drawing/2010/main" xmlns="" val="0"/>
              </a:ext>
            </a:extLst>
          </a:blip>
          <a:srcRect t="2830" b="2830"/>
          <a:stretch>
            <a:fillRect/>
          </a:stretch>
        </p:blipFill>
        <p:spPr>
          <a:xfrm>
            <a:off x="457200" y="1752600"/>
            <a:ext cx="8229600" cy="4648200"/>
          </a:xfrm>
          <a:prstGeom prst="rect">
            <a:avLst/>
          </a:prstGeom>
        </p:spPr>
      </p:pic>
    </p:spTree>
    <p:extLst>
      <p:ext uri="{BB962C8B-B14F-4D97-AF65-F5344CB8AC3E}">
        <p14:creationId xmlns:p14="http://schemas.microsoft.com/office/powerpoint/2010/main" xmlns="" val="2029331719"/>
      </p:ext>
    </p:extLst>
  </p:cSld>
  <p:clrMapOvr>
    <a:masterClrMapping/>
  </p:clrMapOvr>
  <mc:AlternateContent xmlns:mc="http://schemas.openxmlformats.org/markup-compatibility/2006">
    <mc:Choice xmlns:p14="http://schemas.microsoft.com/office/powerpoint/2010/main" xmlns="" Requires="p14">
      <p:transition spd="slow" p14:dur="3000">
        <p14:vortex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435">
                                          <p:stCondLst>
                                            <p:cond delay="0"/>
                                          </p:stCondLst>
                                        </p:cTn>
                                        <p:tgtEl>
                                          <p:spTgt spid="2"/>
                                        </p:tgtEl>
                                      </p:cBhvr>
                                    </p:animEffect>
                                    <p:anim calcmode="lin" valueType="num">
                                      <p:cBhvr>
                                        <p:cTn id="8" dur="1367"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498"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498" tmFilter="0, 0; 0.125,0.2665; 0.25,0.4; 0.375,0.465; 0.5,0.5;  0.625,0.535; 0.75,0.6; 0.875,0.7335; 1,1">
                                          <p:stCondLst>
                                            <p:cond delay="498"/>
                                          </p:stCondLst>
                                        </p:cTn>
                                        <p:tgtEl>
                                          <p:spTgt spid="2"/>
                                        </p:tgtEl>
                                        <p:attrNameLst>
                                          <p:attrName>ppt_y</p:attrName>
                                        </p:attrNameLst>
                                      </p:cBhvr>
                                      <p:tavLst>
                                        <p:tav tm="0" fmla="#ppt_y-sin(pi*$)/9">
                                          <p:val>
                                            <p:fltVal val="0"/>
                                          </p:val>
                                        </p:tav>
                                        <p:tav tm="100000">
                                          <p:val>
                                            <p:fltVal val="1"/>
                                          </p:val>
                                        </p:tav>
                                      </p:tavLst>
                                    </p:anim>
                                    <p:anim calcmode="lin" valueType="num">
                                      <p:cBhvr>
                                        <p:cTn id="11" dur="249" tmFilter="0, 0; 0.125,0.2665; 0.25,0.4; 0.375,0.465; 0.5,0.5;  0.625,0.535; 0.75,0.6; 0.875,0.7335; 1,1">
                                          <p:stCondLst>
                                            <p:cond delay="993"/>
                                          </p:stCondLst>
                                        </p:cTn>
                                        <p:tgtEl>
                                          <p:spTgt spid="2"/>
                                        </p:tgtEl>
                                        <p:attrNameLst>
                                          <p:attrName>ppt_y</p:attrName>
                                        </p:attrNameLst>
                                      </p:cBhvr>
                                      <p:tavLst>
                                        <p:tav tm="0" fmla="#ppt_y-sin(pi*$)/27">
                                          <p:val>
                                            <p:fltVal val="0"/>
                                          </p:val>
                                        </p:tav>
                                        <p:tav tm="100000">
                                          <p:val>
                                            <p:fltVal val="1"/>
                                          </p:val>
                                        </p:tav>
                                      </p:tavLst>
                                    </p:anim>
                                    <p:anim calcmode="lin" valueType="num">
                                      <p:cBhvr>
                                        <p:cTn id="12" dur="123" tmFilter="0, 0; 0.125,0.2665; 0.25,0.4; 0.375,0.465; 0.5,0.5;  0.625,0.535; 0.75,0.6; 0.875,0.7335; 1,1">
                                          <p:stCondLst>
                                            <p:cond delay="1242"/>
                                          </p:stCondLst>
                                        </p:cTn>
                                        <p:tgtEl>
                                          <p:spTgt spid="2"/>
                                        </p:tgtEl>
                                        <p:attrNameLst>
                                          <p:attrName>ppt_y</p:attrName>
                                        </p:attrNameLst>
                                      </p:cBhvr>
                                      <p:tavLst>
                                        <p:tav tm="0" fmla="#ppt_y-sin(pi*$)/81">
                                          <p:val>
                                            <p:fltVal val="0"/>
                                          </p:val>
                                        </p:tav>
                                        <p:tav tm="100000">
                                          <p:val>
                                            <p:fltVal val="1"/>
                                          </p:val>
                                        </p:tav>
                                      </p:tavLst>
                                    </p:anim>
                                    <p:animScale>
                                      <p:cBhvr>
                                        <p:cTn id="13" dur="20">
                                          <p:stCondLst>
                                            <p:cond delay="487"/>
                                          </p:stCondLst>
                                        </p:cTn>
                                        <p:tgtEl>
                                          <p:spTgt spid="2"/>
                                        </p:tgtEl>
                                      </p:cBhvr>
                                      <p:to x="100000" y="60000"/>
                                    </p:animScale>
                                    <p:animScale>
                                      <p:cBhvr>
                                        <p:cTn id="14" dur="124" decel="50000">
                                          <p:stCondLst>
                                            <p:cond delay="507"/>
                                          </p:stCondLst>
                                        </p:cTn>
                                        <p:tgtEl>
                                          <p:spTgt spid="2"/>
                                        </p:tgtEl>
                                      </p:cBhvr>
                                      <p:to x="100000" y="100000"/>
                                    </p:animScale>
                                    <p:animScale>
                                      <p:cBhvr>
                                        <p:cTn id="15" dur="20">
                                          <p:stCondLst>
                                            <p:cond delay="984"/>
                                          </p:stCondLst>
                                        </p:cTn>
                                        <p:tgtEl>
                                          <p:spTgt spid="2"/>
                                        </p:tgtEl>
                                      </p:cBhvr>
                                      <p:to x="100000" y="80000"/>
                                    </p:animScale>
                                    <p:animScale>
                                      <p:cBhvr>
                                        <p:cTn id="16" dur="124" decel="50000">
                                          <p:stCondLst>
                                            <p:cond delay="1004"/>
                                          </p:stCondLst>
                                        </p:cTn>
                                        <p:tgtEl>
                                          <p:spTgt spid="2"/>
                                        </p:tgtEl>
                                      </p:cBhvr>
                                      <p:to x="100000" y="100000"/>
                                    </p:animScale>
                                    <p:animScale>
                                      <p:cBhvr>
                                        <p:cTn id="17" dur="20">
                                          <p:stCondLst>
                                            <p:cond delay="1231"/>
                                          </p:stCondLst>
                                        </p:cTn>
                                        <p:tgtEl>
                                          <p:spTgt spid="2"/>
                                        </p:tgtEl>
                                      </p:cBhvr>
                                      <p:to x="100000" y="90000"/>
                                    </p:animScale>
                                    <p:animScale>
                                      <p:cBhvr>
                                        <p:cTn id="18" dur="124" decel="50000">
                                          <p:stCondLst>
                                            <p:cond delay="1251"/>
                                          </p:stCondLst>
                                        </p:cTn>
                                        <p:tgtEl>
                                          <p:spTgt spid="2"/>
                                        </p:tgtEl>
                                      </p:cBhvr>
                                      <p:to x="100000" y="100000"/>
                                    </p:animScale>
                                    <p:animScale>
                                      <p:cBhvr>
                                        <p:cTn id="19" dur="20">
                                          <p:stCondLst>
                                            <p:cond delay="1356"/>
                                          </p:stCondLst>
                                        </p:cTn>
                                        <p:tgtEl>
                                          <p:spTgt spid="2"/>
                                        </p:tgtEl>
                                      </p:cBhvr>
                                      <p:to x="100000" y="95000"/>
                                    </p:animScale>
                                    <p:animScale>
                                      <p:cBhvr>
                                        <p:cTn id="20" dur="124" decel="50000">
                                          <p:stCondLst>
                                            <p:cond delay="1376"/>
                                          </p:stCondLst>
                                        </p:cTn>
                                        <p:tgtEl>
                                          <p:spTgt spid="2"/>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0"/>
            <a:ext cx="8229600" cy="780288"/>
          </a:xfrm>
        </p:spPr>
        <p:txBody>
          <a:bodyPr anchor="ctr">
            <a:noAutofit/>
          </a:bodyPr>
          <a:lstStyle/>
          <a:p>
            <a:pPr algn="just"/>
            <a:r>
              <a:rPr lang="en-US" dirty="0" smtClean="0">
                <a:effectLst>
                  <a:outerShdw blurRad="38100" dist="38100" dir="2700000" algn="tl">
                    <a:srgbClr val="000000">
                      <a:alpha val="43137"/>
                    </a:srgbClr>
                  </a:outerShdw>
                </a:effectLst>
              </a:rPr>
              <a:t>User Specification</a:t>
            </a:r>
            <a:endParaRPr lang="en-US" dirty="0">
              <a:effectLst>
                <a:outerShdw blurRad="38100" dist="38100" dir="2700000" algn="tl">
                  <a:srgbClr val="000000">
                    <a:alpha val="43137"/>
                  </a:srgbClr>
                </a:outerShdw>
              </a:effectLst>
            </a:endParaRPr>
          </a:p>
        </p:txBody>
      </p:sp>
      <p:pic>
        <p:nvPicPr>
          <p:cNvPr id="7" name="Picture Placeholder 4"/>
          <p:cNvPicPr>
            <a:picLocks noChangeAspect="1"/>
          </p:cNvPicPr>
          <p:nvPr/>
        </p:nvPicPr>
        <p:blipFill>
          <a:blip r:embed="rId2">
            <a:extLst>
              <a:ext uri="{28A0092B-C50C-407E-A947-70E740481C1C}">
                <a14:useLocalDpi xmlns:a14="http://schemas.microsoft.com/office/drawing/2010/main" xmlns="" val="0"/>
              </a:ext>
            </a:extLst>
          </a:blip>
          <a:srcRect t="2754" b="2754"/>
          <a:stretch>
            <a:fillRect/>
          </a:stretch>
        </p:blipFill>
        <p:spPr>
          <a:xfrm>
            <a:off x="533400" y="1752600"/>
            <a:ext cx="8153400" cy="4648200"/>
          </a:xfrm>
          <a:prstGeom prst="rect">
            <a:avLst/>
          </a:prstGeom>
        </p:spPr>
      </p:pic>
    </p:spTree>
    <p:extLst>
      <p:ext uri="{BB962C8B-B14F-4D97-AF65-F5344CB8AC3E}">
        <p14:creationId xmlns:p14="http://schemas.microsoft.com/office/powerpoint/2010/main" xmlns="" val="3785511804"/>
      </p:ext>
    </p:extLst>
  </p:cSld>
  <p:clrMapOvr>
    <a:masterClrMapping/>
  </p:clrMapOvr>
  <mc:AlternateContent xmlns:mc="http://schemas.openxmlformats.org/markup-compatibility/2006">
    <mc:Choice xmlns:p14="http://schemas.microsoft.com/office/powerpoint/2010/main" xmlns="" Requires="p14">
      <p:transition spd="slow" p14:dur="1500">
        <p:push dir="u"/>
      </p:transition>
    </mc:Choice>
    <mc:Fallback>
      <p:transition spd="slow">
        <p:push dir="u"/>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38200"/>
            <a:ext cx="8229600" cy="819912"/>
          </a:xfrm>
        </p:spPr>
        <p:txBody>
          <a:bodyPr anchor="ctr"/>
          <a:lstStyle/>
          <a:p>
            <a:pPr algn="just"/>
            <a:r>
              <a:rPr lang="en-US" dirty="0" smtClean="0">
                <a:effectLst>
                  <a:outerShdw blurRad="38100" dist="38100" dir="2700000" algn="tl">
                    <a:srgbClr val="000000">
                      <a:alpha val="43137"/>
                    </a:srgbClr>
                  </a:outerShdw>
                </a:effectLst>
              </a:rPr>
              <a:t>Entertainment News</a:t>
            </a:r>
            <a:endParaRPr lang="en-US" dirty="0">
              <a:effectLst>
                <a:outerShdw blurRad="38100" dist="38100" dir="2700000" algn="tl">
                  <a:srgbClr val="000000">
                    <a:alpha val="43137"/>
                  </a:srgbClr>
                </a:outerShdw>
              </a:effectLst>
            </a:endParaRPr>
          </a:p>
        </p:txBody>
      </p:sp>
      <p:pic>
        <p:nvPicPr>
          <p:cNvPr id="5" name="Picture Placeholder 2"/>
          <p:cNvPicPr>
            <a:picLocks noChangeAspect="1"/>
          </p:cNvPicPr>
          <p:nvPr/>
        </p:nvPicPr>
        <p:blipFill>
          <a:blip r:embed="rId2">
            <a:extLst>
              <a:ext uri="{28A0092B-C50C-407E-A947-70E740481C1C}">
                <a14:useLocalDpi xmlns:a14="http://schemas.microsoft.com/office/drawing/2010/main" xmlns="" val="0"/>
              </a:ext>
            </a:extLst>
          </a:blip>
          <a:srcRect t="2691" b="2691"/>
          <a:stretch>
            <a:fillRect/>
          </a:stretch>
        </p:blipFill>
        <p:spPr>
          <a:xfrm>
            <a:off x="533401" y="1752600"/>
            <a:ext cx="8153400" cy="4724400"/>
          </a:xfrm>
          <a:prstGeom prst="rect">
            <a:avLst/>
          </a:prstGeom>
        </p:spPr>
      </p:pic>
    </p:spTree>
    <p:extLst>
      <p:ext uri="{BB962C8B-B14F-4D97-AF65-F5344CB8AC3E}">
        <p14:creationId xmlns:p14="http://schemas.microsoft.com/office/powerpoint/2010/main" xmlns="" val="4191021729"/>
      </p:ext>
    </p:extLst>
  </p:cSld>
  <p:clrMapOvr>
    <a:masterClrMapping/>
  </p:clrMapOvr>
  <p:transition spd="slow">
    <p:cove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38200"/>
            <a:ext cx="8305800" cy="743712"/>
          </a:xfrm>
        </p:spPr>
        <p:txBody>
          <a:bodyPr>
            <a:noAutofit/>
          </a:bodyPr>
          <a:lstStyle/>
          <a:p>
            <a:pPr algn="just"/>
            <a:r>
              <a:rPr lang="en-US" dirty="0" smtClean="0">
                <a:effectLst>
                  <a:outerShdw blurRad="38100" dist="38100" dir="2700000" algn="tl">
                    <a:srgbClr val="000000">
                      <a:alpha val="43137"/>
                    </a:srgbClr>
                  </a:outerShdw>
                </a:effectLst>
              </a:rPr>
              <a:t>Health News</a:t>
            </a:r>
            <a:endParaRPr lang="en-US" dirty="0">
              <a:effectLst>
                <a:outerShdw blurRad="38100" dist="38100" dir="2700000" algn="tl">
                  <a:srgbClr val="000000">
                    <a:alpha val="43137"/>
                  </a:srgbClr>
                </a:outerShdw>
              </a:effectLst>
            </a:endParaRPr>
          </a:p>
        </p:txBody>
      </p:sp>
      <p:pic>
        <p:nvPicPr>
          <p:cNvPr id="3" name="Picture Placeholder 5"/>
          <p:cNvPicPr>
            <a:picLocks noChangeAspect="1"/>
          </p:cNvPicPr>
          <p:nvPr/>
        </p:nvPicPr>
        <p:blipFill>
          <a:blip r:embed="rId2">
            <a:extLst>
              <a:ext uri="{28A0092B-C50C-407E-A947-70E740481C1C}">
                <a14:useLocalDpi xmlns:a14="http://schemas.microsoft.com/office/drawing/2010/main" xmlns="" val="0"/>
              </a:ext>
            </a:extLst>
          </a:blip>
          <a:srcRect t="2790" b="2790"/>
          <a:stretch>
            <a:fillRect/>
          </a:stretch>
        </p:blipFill>
        <p:spPr>
          <a:xfrm>
            <a:off x="533400" y="1676400"/>
            <a:ext cx="8153400" cy="495300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685800"/>
          </a:xfrm>
        </p:spPr>
        <p:txBody>
          <a:bodyPr anchor="ctr">
            <a:noAutofit/>
          </a:bodyPr>
          <a:lstStyle/>
          <a:p>
            <a:pPr algn="just"/>
            <a:r>
              <a:rPr lang="en-US" dirty="0" smtClean="0">
                <a:effectLst>
                  <a:outerShdw blurRad="38100" dist="38100" dir="2700000" algn="tl">
                    <a:srgbClr val="000000">
                      <a:alpha val="43137"/>
                    </a:srgbClr>
                  </a:outerShdw>
                </a:effectLst>
              </a:rPr>
              <a:t>Science News</a:t>
            </a:r>
            <a:endParaRPr lang="en-US" dirty="0">
              <a:effectLst>
                <a:outerShdw blurRad="38100" dist="38100" dir="2700000" algn="tl">
                  <a:srgbClr val="000000">
                    <a:alpha val="43137"/>
                  </a:srgbClr>
                </a:outerShdw>
              </a:effectLst>
            </a:endParaRPr>
          </a:p>
        </p:txBody>
      </p:sp>
      <p:pic>
        <p:nvPicPr>
          <p:cNvPr id="7" name="Picture Placeholder 5"/>
          <p:cNvPicPr>
            <a:picLocks noChangeAspect="1"/>
          </p:cNvPicPr>
          <p:nvPr/>
        </p:nvPicPr>
        <p:blipFill>
          <a:blip r:embed="rId2">
            <a:extLst>
              <a:ext uri="{28A0092B-C50C-407E-A947-70E740481C1C}">
                <a14:useLocalDpi xmlns:a14="http://schemas.microsoft.com/office/drawing/2010/main" xmlns="" val="0"/>
              </a:ext>
            </a:extLst>
          </a:blip>
          <a:srcRect t="2836" b="2836"/>
          <a:stretch>
            <a:fillRect/>
          </a:stretch>
        </p:blipFill>
        <p:spPr>
          <a:xfrm>
            <a:off x="457200" y="1752600"/>
            <a:ext cx="8305800" cy="4876800"/>
          </a:xfrm>
          <a:prstGeom prst="rect">
            <a:avLst/>
          </a:prstGeom>
        </p:spPr>
      </p:pic>
    </p:spTree>
    <p:extLst>
      <p:ext uri="{BB962C8B-B14F-4D97-AF65-F5344CB8AC3E}">
        <p14:creationId xmlns:p14="http://schemas.microsoft.com/office/powerpoint/2010/main" xmlns="" val="1392141980"/>
      </p:ext>
    </p:extLst>
  </p:cSld>
  <p:clrMapOvr>
    <a:masterClrMapping/>
  </p:clrMapOvr>
  <mc:AlternateContent xmlns:mc="http://schemas.openxmlformats.org/markup-compatibility/2006">
    <mc:Choice xmlns:p14="http://schemas.microsoft.com/office/powerpoint/2010/main" xmlns="" Requires="p14">
      <p:transition spd="slow" p14:dur="1750">
        <p:cover/>
      </p:transition>
    </mc:Choice>
    <mc:Fallback>
      <p:transition spd="slow">
        <p:cover/>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38200"/>
            <a:ext cx="8229600" cy="743712"/>
          </a:xfrm>
        </p:spPr>
        <p:txBody>
          <a:bodyPr anchor="ctr">
            <a:noAutofit/>
          </a:bodyPr>
          <a:lstStyle/>
          <a:p>
            <a:pPr algn="just"/>
            <a:r>
              <a:rPr lang="en-US" dirty="0" smtClean="0">
                <a:effectLst>
                  <a:outerShdw blurRad="38100" dist="38100" dir="2700000" algn="tl">
                    <a:srgbClr val="000000">
                      <a:alpha val="43137"/>
                    </a:srgbClr>
                  </a:outerShdw>
                </a:effectLst>
              </a:rPr>
              <a:t>Sports News</a:t>
            </a:r>
            <a:endParaRPr lang="en-US" dirty="0">
              <a:effectLst>
                <a:outerShdw blurRad="38100" dist="38100" dir="2700000" algn="tl">
                  <a:srgbClr val="000000">
                    <a:alpha val="43137"/>
                  </a:srgbClr>
                </a:outerShdw>
              </a:effectLst>
            </a:endParaRPr>
          </a:p>
        </p:txBody>
      </p:sp>
      <p:pic>
        <p:nvPicPr>
          <p:cNvPr id="7" name="Picture Placeholder 5"/>
          <p:cNvPicPr>
            <a:picLocks noChangeAspect="1"/>
          </p:cNvPicPr>
          <p:nvPr/>
        </p:nvPicPr>
        <p:blipFill>
          <a:blip r:embed="rId2">
            <a:extLst>
              <a:ext uri="{28A0092B-C50C-407E-A947-70E740481C1C}">
                <a14:useLocalDpi xmlns:a14="http://schemas.microsoft.com/office/drawing/2010/main" xmlns="" val="0"/>
              </a:ext>
            </a:extLst>
          </a:blip>
          <a:srcRect t="2889" b="2889"/>
          <a:stretch>
            <a:fillRect/>
          </a:stretch>
        </p:blipFill>
        <p:spPr>
          <a:xfrm>
            <a:off x="457200" y="1676400"/>
            <a:ext cx="8305800" cy="4724400"/>
          </a:xfrm>
          <a:prstGeom prst="rect">
            <a:avLst/>
          </a:prstGeom>
        </p:spPr>
      </p:pic>
    </p:spTree>
    <p:extLst>
      <p:ext uri="{BB962C8B-B14F-4D97-AF65-F5344CB8AC3E}">
        <p14:creationId xmlns:p14="http://schemas.microsoft.com/office/powerpoint/2010/main" xmlns="" val="2426491134"/>
      </p:ext>
    </p:extLst>
  </p:cSld>
  <p:clrMapOvr>
    <a:masterClrMapping/>
  </p:clrMapOvr>
  <p:transition spd="slow">
    <p:pull/>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38200"/>
            <a:ext cx="8229600" cy="896112"/>
          </a:xfrm>
          <a:effectLst>
            <a:outerShdw blurRad="76200" dir="18900000" sy="23000" kx="-1200000" algn="bl" rotWithShape="0">
              <a:prstClr val="black">
                <a:alpha val="20000"/>
              </a:prstClr>
            </a:outerShdw>
          </a:effectLst>
        </p:spPr>
        <p:txBody>
          <a:bodyPr anchor="ctr"/>
          <a:lstStyle/>
          <a:p>
            <a:pPr algn="just"/>
            <a:r>
              <a:rPr lang="en-US" dirty="0" smtClean="0">
                <a:effectLst>
                  <a:outerShdw blurRad="38100" dist="38100" dir="2700000" algn="tl">
                    <a:srgbClr val="000000">
                      <a:alpha val="43137"/>
                    </a:srgbClr>
                  </a:outerShdw>
                </a:effectLst>
              </a:rPr>
              <a:t>Technology News</a:t>
            </a:r>
            <a:endParaRPr lang="en-US" dirty="0">
              <a:effectLst>
                <a:outerShdw blurRad="38100" dist="38100" dir="2700000" algn="tl">
                  <a:srgbClr val="000000">
                    <a:alpha val="43137"/>
                  </a:srgbClr>
                </a:outerShdw>
              </a:effectLst>
            </a:endParaRPr>
          </a:p>
        </p:txBody>
      </p:sp>
      <p:pic>
        <p:nvPicPr>
          <p:cNvPr id="6" name="Picture Placeholder 5"/>
          <p:cNvPicPr>
            <a:picLocks noChangeAspect="1"/>
          </p:cNvPicPr>
          <p:nvPr/>
        </p:nvPicPr>
        <p:blipFill>
          <a:blip r:embed="rId2">
            <a:extLst>
              <a:ext uri="{28A0092B-C50C-407E-A947-70E740481C1C}">
                <a14:useLocalDpi xmlns:a14="http://schemas.microsoft.com/office/drawing/2010/main" xmlns="" val="0"/>
              </a:ext>
            </a:extLst>
          </a:blip>
          <a:srcRect t="2889" b="2889"/>
          <a:stretch>
            <a:fillRect/>
          </a:stretch>
        </p:blipFill>
        <p:spPr>
          <a:xfrm>
            <a:off x="533400" y="1828800"/>
            <a:ext cx="8229600" cy="4724400"/>
          </a:xfrm>
          <a:prstGeom prst="rect">
            <a:avLst/>
          </a:prstGeom>
        </p:spPr>
      </p:pic>
    </p:spTree>
    <p:extLst>
      <p:ext uri="{BB962C8B-B14F-4D97-AF65-F5344CB8AC3E}">
        <p14:creationId xmlns:p14="http://schemas.microsoft.com/office/powerpoint/2010/main" xmlns="" val="3928322598"/>
      </p:ext>
    </p:extLst>
  </p:cSld>
  <p:clrMapOvr>
    <a:masterClrMapping/>
  </p:clrMapOvr>
  <p:transition spd="slow">
    <p:cove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685800"/>
          </a:xfrm>
        </p:spPr>
        <p:txBody>
          <a:bodyPr anchor="ctr">
            <a:noAutofit/>
          </a:bodyPr>
          <a:lstStyle/>
          <a:p>
            <a:r>
              <a:rPr lang="en-US" dirty="0" smtClean="0">
                <a:effectLst>
                  <a:outerShdw blurRad="38100" dist="38100" dir="2700000" algn="tl">
                    <a:srgbClr val="000000">
                      <a:alpha val="43137"/>
                    </a:srgbClr>
                  </a:outerShdw>
                </a:effectLst>
              </a:rPr>
              <a:t>Covid – 19 Tracker</a:t>
            </a:r>
            <a:endParaRPr lang="en-US" dirty="0">
              <a:effectLst>
                <a:outerShdw blurRad="38100" dist="38100" dir="2700000" algn="tl">
                  <a:srgbClr val="000000">
                    <a:alpha val="43137"/>
                  </a:srgbClr>
                </a:outerShdw>
              </a:effectLst>
            </a:endParaRPr>
          </a:p>
        </p:txBody>
      </p:sp>
      <p:pic>
        <p:nvPicPr>
          <p:cNvPr id="7" name="Picture 6"/>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533400" y="1782275"/>
            <a:ext cx="8153400" cy="4694725"/>
          </a:xfrm>
          <a:prstGeom prst="rect">
            <a:avLst/>
          </a:prstGeom>
        </p:spPr>
      </p:pic>
    </p:spTree>
    <p:extLst>
      <p:ext uri="{BB962C8B-B14F-4D97-AF65-F5344CB8AC3E}">
        <p14:creationId xmlns:p14="http://schemas.microsoft.com/office/powerpoint/2010/main" xmlns="" val="1782750829"/>
      </p:ext>
    </p:extLst>
  </p:cSld>
  <p:clrMapOvr>
    <a:masterClrMapping/>
  </p:clrMapOvr>
  <p:transition spd="slow">
    <p:pull/>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38200"/>
            <a:ext cx="8229600" cy="743712"/>
          </a:xfrm>
        </p:spPr>
        <p:txBody>
          <a:bodyPr anchor="ctr">
            <a:noAutofit/>
          </a:bodyPr>
          <a:lstStyle/>
          <a:p>
            <a:r>
              <a:rPr lang="en-US" dirty="0" smtClean="0">
                <a:effectLst>
                  <a:outerShdw blurRad="38100" dist="38100" dir="2700000" algn="tl">
                    <a:srgbClr val="000000">
                      <a:alpha val="43137"/>
                    </a:srgbClr>
                  </a:outerShdw>
                </a:effectLst>
              </a:rPr>
              <a:t>About Us</a:t>
            </a:r>
            <a:endParaRPr lang="en-US" dirty="0">
              <a:effectLst>
                <a:outerShdw blurRad="38100" dist="38100" dir="2700000" algn="tl">
                  <a:srgbClr val="000000">
                    <a:alpha val="43137"/>
                  </a:srgbClr>
                </a:outerShdw>
              </a:effectLst>
            </a:endParaRPr>
          </a:p>
        </p:txBody>
      </p:sp>
      <p:pic>
        <p:nvPicPr>
          <p:cNvPr id="1026" name="Picture 2" descr="C:\Users\computer\Documents\Downloads\Techno Projects\images\about us.png"/>
          <p:cNvPicPr>
            <a:picLocks noChangeAspect="1" noChangeArrowheads="1"/>
          </p:cNvPicPr>
          <p:nvPr/>
        </p:nvPicPr>
        <p:blipFill>
          <a:blip r:embed="rId2"/>
          <a:srcRect/>
          <a:stretch>
            <a:fillRect/>
          </a:stretch>
        </p:blipFill>
        <p:spPr bwMode="auto">
          <a:xfrm>
            <a:off x="457200" y="1676400"/>
            <a:ext cx="8229600" cy="4800600"/>
          </a:xfrm>
          <a:prstGeom prst="rect">
            <a:avLst/>
          </a:prstGeom>
          <a:noFill/>
        </p:spPr>
      </p:pic>
    </p:spTree>
    <p:extLst>
      <p:ext uri="{BB962C8B-B14F-4D97-AF65-F5344CB8AC3E}">
        <p14:creationId xmlns:p14="http://schemas.microsoft.com/office/powerpoint/2010/main" xmlns="" val="1149663050"/>
      </p:ext>
    </p:extLst>
  </p:cSld>
  <p:clrMapOvr>
    <a:masterClrMapping/>
  </p:clrMapOvr>
  <mc:AlternateContent xmlns:mc="http://schemas.openxmlformats.org/markup-compatibility/2006">
    <mc:Choice xmlns:p14="http://schemas.microsoft.com/office/powerpoint/2010/main" xmlns="" Requires="p14">
      <p:transition spd="slow" p14:dur="1500">
        <p:split orient="vert"/>
      </p:transition>
    </mc:Choice>
    <mc:Fallback>
      <p:transition spd="slow">
        <p:split orient="vert"/>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286000" y="914400"/>
            <a:ext cx="6400800" cy="1143000"/>
          </a:xfrm>
          <a:prstGeom prst="rect">
            <a:avLst/>
          </a:prstGeom>
        </p:spPr>
        <p:txBody>
          <a:bodyP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smtClean="0">
                <a:ln>
                  <a:noFill/>
                </a:ln>
                <a:solidFill>
                  <a:schemeClr val="tx1"/>
                </a:solidFill>
                <a:effectLst>
                  <a:outerShdw blurRad="38100" dist="38100" dir="2700000" algn="tl">
                    <a:srgbClr val="000000">
                      <a:alpha val="43137"/>
                    </a:srgbClr>
                  </a:outerShdw>
                </a:effectLst>
                <a:uLnTx/>
                <a:uFillTx/>
                <a:latin typeface="+mj-lt"/>
                <a:ea typeface="+mj-ea"/>
                <a:cs typeface="Times New Roman" pitchFamily="18" charset="0"/>
              </a:rPr>
              <a:t>Welcome to Techno India NJR Institute of Technology, Udaipur</a:t>
            </a:r>
            <a:endParaRPr kumimoji="0" lang="en-US" sz="3600" b="0" i="0"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mj-lt"/>
              <a:ea typeface="+mj-ea"/>
              <a:cs typeface="Times New Roman" pitchFamily="18" charset="0"/>
            </a:endParaRPr>
          </a:p>
        </p:txBody>
      </p:sp>
      <p:sp>
        <p:nvSpPr>
          <p:cNvPr id="3" name="TextBox 2"/>
          <p:cNvSpPr txBox="1"/>
          <p:nvPr/>
        </p:nvSpPr>
        <p:spPr>
          <a:xfrm>
            <a:off x="533400" y="2362200"/>
            <a:ext cx="8229600" cy="4093428"/>
          </a:xfrm>
          <a:prstGeom prst="rect">
            <a:avLst/>
          </a:prstGeom>
          <a:noFill/>
        </p:spPr>
        <p:txBody>
          <a:bodyPr wrap="square" rtlCol="0">
            <a:spAutoFit/>
          </a:bodyPr>
          <a:lstStyle/>
          <a:p>
            <a:pPr algn="just" fontAlgn="base">
              <a:buFont typeface="Wingdings" pitchFamily="2" charset="2"/>
              <a:buChar char="Ø"/>
            </a:pPr>
            <a:r>
              <a:rPr lang="en-US" sz="2000" dirty="0" smtClean="0">
                <a:cs typeface="Times New Roman" pitchFamily="18" charset="0"/>
              </a:rPr>
              <a:t>“Education educates a man, but good education creates a man” is the belief of NJR Foundation which established Techno India NJR Institute of Technology in the year 2008.</a:t>
            </a:r>
          </a:p>
          <a:p>
            <a:pPr algn="just" fontAlgn="base">
              <a:buFont typeface="Wingdings" pitchFamily="2" charset="2"/>
              <a:buChar char="Ø"/>
            </a:pPr>
            <a:r>
              <a:rPr lang="en-US" sz="2000" dirty="0" smtClean="0">
                <a:cs typeface="Times New Roman" pitchFamily="18" charset="0"/>
              </a:rPr>
              <a:t>NJR Foundation, a registered trust, was established in the year 2003 in memory of Shri </a:t>
            </a:r>
            <a:r>
              <a:rPr lang="en-US" sz="2000" dirty="0" err="1" smtClean="0">
                <a:cs typeface="Times New Roman" pitchFamily="18" charset="0"/>
              </a:rPr>
              <a:t>Navdeep</a:t>
            </a:r>
            <a:r>
              <a:rPr lang="en-US" sz="2000" dirty="0" smtClean="0">
                <a:cs typeface="Times New Roman" pitchFamily="18" charset="0"/>
              </a:rPr>
              <a:t> </a:t>
            </a:r>
            <a:r>
              <a:rPr lang="en-US" sz="2000" dirty="0" err="1" smtClean="0">
                <a:cs typeface="Times New Roman" pitchFamily="18" charset="0"/>
              </a:rPr>
              <a:t>Ranawat</a:t>
            </a:r>
            <a:r>
              <a:rPr lang="en-US" sz="2000" dirty="0" smtClean="0">
                <a:cs typeface="Times New Roman" pitchFamily="18" charset="0"/>
              </a:rPr>
              <a:t> and Shri </a:t>
            </a:r>
            <a:r>
              <a:rPr lang="en-US" sz="2000" dirty="0" err="1" smtClean="0">
                <a:cs typeface="Times New Roman" pitchFamily="18" charset="0"/>
              </a:rPr>
              <a:t>Jitendra</a:t>
            </a:r>
            <a:r>
              <a:rPr lang="en-US" sz="2000" dirty="0" smtClean="0">
                <a:cs typeface="Times New Roman" pitchFamily="18" charset="0"/>
              </a:rPr>
              <a:t> </a:t>
            </a:r>
            <a:r>
              <a:rPr lang="en-US" sz="2000" dirty="0" err="1" smtClean="0">
                <a:cs typeface="Times New Roman" pitchFamily="18" charset="0"/>
              </a:rPr>
              <a:t>Ranawat</a:t>
            </a:r>
            <a:r>
              <a:rPr lang="en-US" sz="2000" dirty="0" smtClean="0">
                <a:cs typeface="Times New Roman" pitchFamily="18" charset="0"/>
              </a:rPr>
              <a:t> by Mrs. </a:t>
            </a:r>
            <a:r>
              <a:rPr lang="en-US" sz="2000" dirty="0" err="1" smtClean="0">
                <a:cs typeface="Times New Roman" pitchFamily="18" charset="0"/>
              </a:rPr>
              <a:t>Meera</a:t>
            </a:r>
            <a:r>
              <a:rPr lang="en-US" sz="2000" dirty="0" smtClean="0">
                <a:cs typeface="Times New Roman" pitchFamily="18" charset="0"/>
              </a:rPr>
              <a:t> </a:t>
            </a:r>
            <a:r>
              <a:rPr lang="en-US" sz="2000" dirty="0" err="1" smtClean="0">
                <a:cs typeface="Times New Roman" pitchFamily="18" charset="0"/>
              </a:rPr>
              <a:t>Ranawat</a:t>
            </a:r>
            <a:r>
              <a:rPr lang="en-US" sz="2000" dirty="0" smtClean="0">
                <a:cs typeface="Times New Roman" pitchFamily="18" charset="0"/>
              </a:rPr>
              <a:t> and Mr. Raj </a:t>
            </a:r>
            <a:r>
              <a:rPr lang="en-US" sz="2000" dirty="0" err="1" smtClean="0">
                <a:cs typeface="Times New Roman" pitchFamily="18" charset="0"/>
              </a:rPr>
              <a:t>Shekhar</a:t>
            </a:r>
            <a:r>
              <a:rPr lang="en-US" sz="2000" dirty="0" smtClean="0">
                <a:cs typeface="Times New Roman" pitchFamily="18" charset="0"/>
              </a:rPr>
              <a:t> </a:t>
            </a:r>
            <a:r>
              <a:rPr lang="en-US" sz="2000" dirty="0" err="1" smtClean="0">
                <a:cs typeface="Times New Roman" pitchFamily="18" charset="0"/>
              </a:rPr>
              <a:t>Vyas</a:t>
            </a:r>
            <a:r>
              <a:rPr lang="en-US" sz="2000" dirty="0" smtClean="0">
                <a:cs typeface="Times New Roman" pitchFamily="18" charset="0"/>
              </a:rPr>
              <a:t>, an alumnus of BITS, </a:t>
            </a:r>
            <a:r>
              <a:rPr lang="en-US" sz="2000" dirty="0" err="1" smtClean="0">
                <a:cs typeface="Times New Roman" pitchFamily="18" charset="0"/>
              </a:rPr>
              <a:t>Pilani</a:t>
            </a:r>
            <a:r>
              <a:rPr lang="en-US" sz="2000" dirty="0" smtClean="0">
                <a:cs typeface="Times New Roman" pitchFamily="18" charset="0"/>
              </a:rPr>
              <a:t> having more than 25 years of experience with Tata group and as Techno entrepreneur. Nine more highly qualified trustees with vast experience in the field of law, administration, finance </a:t>
            </a:r>
            <a:r>
              <a:rPr lang="en-US" sz="2000" b="1" dirty="0" smtClean="0">
                <a:solidFill>
                  <a:schemeClr val="accent3">
                    <a:lumMod val="75000"/>
                  </a:schemeClr>
                </a:solidFill>
                <a:cs typeface="Times New Roman" pitchFamily="18" charset="0"/>
                <a:hlinkClick r:id="rId2"/>
              </a:rPr>
              <a:t>research papers writing</a:t>
            </a:r>
            <a:r>
              <a:rPr lang="en-US" sz="2000" dirty="0" smtClean="0">
                <a:cs typeface="Times New Roman" pitchFamily="18" charset="0"/>
              </a:rPr>
              <a:t> and business were inducted subsequently.</a:t>
            </a:r>
          </a:p>
          <a:p>
            <a:pPr algn="just" fontAlgn="base">
              <a:buFont typeface="Wingdings" pitchFamily="2" charset="2"/>
              <a:buChar char="Ø"/>
            </a:pPr>
            <a:r>
              <a:rPr lang="en-US" sz="2000" dirty="0" smtClean="0">
                <a:cs typeface="Times New Roman" pitchFamily="18" charset="0"/>
              </a:rPr>
              <a:t>Techno NJR was set up with a vision of providing international level engineering education to students of Udaipur so that they do not have to travel to Bangalore, Pane, Jaipur for good engineering education.</a:t>
            </a:r>
            <a:endParaRPr lang="en-US" sz="2000" dirty="0">
              <a:solidFill>
                <a:srgbClr val="7030A0"/>
              </a:solidFill>
              <a:cs typeface="Times New Roman" pitchFamily="18" charset="0"/>
            </a:endParaRPr>
          </a:p>
        </p:txBody>
      </p:sp>
      <p:pic>
        <p:nvPicPr>
          <p:cNvPr id="4" name="Picture 3" descr="100px-VBS"/>
          <p:cNvPicPr/>
          <p:nvPr/>
        </p:nvPicPr>
        <p:blipFill>
          <a:blip r:embed="rId3"/>
          <a:stretch>
            <a:fillRect/>
          </a:stretch>
        </p:blipFill>
        <p:spPr bwMode="auto">
          <a:xfrm>
            <a:off x="609600" y="838200"/>
            <a:ext cx="1603667" cy="1496291"/>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amond(in)">
                                      <p:cBhvr>
                                        <p:cTn id="7" dur="2000"/>
                                        <p:tgtEl>
                                          <p:spTgt spid="4"/>
                                        </p:tgtEl>
                                      </p:cBhvr>
                                    </p:animEffect>
                                  </p:childTnLst>
                                </p:cTn>
                              </p:par>
                            </p:childTnLst>
                          </p:cTn>
                        </p:par>
                        <p:par>
                          <p:cTn id="8" fill="hold">
                            <p:stCondLst>
                              <p:cond delay="2000"/>
                            </p:stCondLst>
                            <p:childTnLst>
                              <p:par>
                                <p:cTn id="9" presetID="42" presetClass="entr" presetSubtype="0"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2000"/>
                                        <p:tgtEl>
                                          <p:spTgt spid="2"/>
                                        </p:tgtEl>
                                      </p:cBhvr>
                                    </p:animEffect>
                                    <p:anim calcmode="lin" valueType="num">
                                      <p:cBhvr>
                                        <p:cTn id="12" dur="2000" fill="hold"/>
                                        <p:tgtEl>
                                          <p:spTgt spid="2"/>
                                        </p:tgtEl>
                                        <p:attrNameLst>
                                          <p:attrName>ppt_x</p:attrName>
                                        </p:attrNameLst>
                                      </p:cBhvr>
                                      <p:tavLst>
                                        <p:tav tm="0">
                                          <p:val>
                                            <p:strVal val="#ppt_x"/>
                                          </p:val>
                                        </p:tav>
                                        <p:tav tm="100000">
                                          <p:val>
                                            <p:strVal val="#ppt_x"/>
                                          </p:val>
                                        </p:tav>
                                      </p:tavLst>
                                    </p:anim>
                                    <p:anim calcmode="lin" valueType="num">
                                      <p:cBhvr>
                                        <p:cTn id="13" dur="2000" fill="hold"/>
                                        <p:tgtEl>
                                          <p:spTgt spid="2"/>
                                        </p:tgtEl>
                                        <p:attrNameLst>
                                          <p:attrName>ppt_y</p:attrName>
                                        </p:attrNameLst>
                                      </p:cBhvr>
                                      <p:tavLst>
                                        <p:tav tm="0">
                                          <p:val>
                                            <p:strVal val="#ppt_y+.1"/>
                                          </p:val>
                                        </p:tav>
                                        <p:tav tm="100000">
                                          <p:val>
                                            <p:strVal val="#ppt_y"/>
                                          </p:val>
                                        </p:tav>
                                      </p:tavLst>
                                    </p:anim>
                                  </p:childTnLst>
                                </p:cTn>
                              </p:par>
                            </p:childTnLst>
                          </p:cTn>
                        </p:par>
                        <p:par>
                          <p:cTn id="14" fill="hold">
                            <p:stCondLst>
                              <p:cond delay="4000"/>
                            </p:stCondLst>
                            <p:childTnLst>
                              <p:par>
                                <p:cTn id="15" presetID="42" presetClass="entr" presetSubtype="0" fill="hold" grpId="0" nodeType="after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1500"/>
                                        <p:tgtEl>
                                          <p:spTgt spid="3"/>
                                        </p:tgtEl>
                                      </p:cBhvr>
                                    </p:animEffect>
                                    <p:anim calcmode="lin" valueType="num">
                                      <p:cBhvr>
                                        <p:cTn id="18" dur="1500" fill="hold"/>
                                        <p:tgtEl>
                                          <p:spTgt spid="3"/>
                                        </p:tgtEl>
                                        <p:attrNameLst>
                                          <p:attrName>ppt_x</p:attrName>
                                        </p:attrNameLst>
                                      </p:cBhvr>
                                      <p:tavLst>
                                        <p:tav tm="0">
                                          <p:val>
                                            <p:strVal val="#ppt_x"/>
                                          </p:val>
                                        </p:tav>
                                        <p:tav tm="100000">
                                          <p:val>
                                            <p:strVal val="#ppt_x"/>
                                          </p:val>
                                        </p:tav>
                                      </p:tavLst>
                                    </p:anim>
                                    <p:anim calcmode="lin" valueType="num">
                                      <p:cBhvr>
                                        <p:cTn id="19" dur="15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38200"/>
            <a:ext cx="8229600" cy="685800"/>
          </a:xfrm>
        </p:spPr>
        <p:txBody>
          <a:bodyPr anchor="ctr">
            <a:noAutofit/>
          </a:bodyPr>
          <a:lstStyle/>
          <a:p>
            <a:r>
              <a:rPr lang="en-US" dirty="0" smtClean="0">
                <a:effectLst>
                  <a:outerShdw blurRad="38100" dist="38100" dir="2700000" algn="tl">
                    <a:srgbClr val="000000">
                      <a:alpha val="43137"/>
                    </a:srgbClr>
                  </a:outerShdw>
                </a:effectLst>
              </a:rPr>
              <a:t>Login Page</a:t>
            </a:r>
            <a:endParaRPr lang="en-US" dirty="0">
              <a:effectLst>
                <a:outerShdw blurRad="38100" dist="38100" dir="2700000" algn="tl">
                  <a:srgbClr val="000000">
                    <a:alpha val="43137"/>
                  </a:srgbClr>
                </a:outerShdw>
              </a:effectLst>
            </a:endParaRPr>
          </a:p>
        </p:txBody>
      </p:sp>
      <p:pic>
        <p:nvPicPr>
          <p:cNvPr id="6" name="Picture Placeholder 4"/>
          <p:cNvPicPr>
            <a:picLocks noChangeAspect="1"/>
          </p:cNvPicPr>
          <p:nvPr/>
        </p:nvPicPr>
        <p:blipFill>
          <a:blip r:embed="rId2">
            <a:extLst>
              <a:ext uri="{28A0092B-C50C-407E-A947-70E740481C1C}">
                <a14:useLocalDpi xmlns:a14="http://schemas.microsoft.com/office/drawing/2010/main" xmlns="" val="0"/>
              </a:ext>
            </a:extLst>
          </a:blip>
          <a:srcRect t="2857" b="2857"/>
          <a:stretch>
            <a:fillRect/>
          </a:stretch>
        </p:blipFill>
        <p:spPr>
          <a:xfrm>
            <a:off x="457201" y="1752600"/>
            <a:ext cx="8305799" cy="4724400"/>
          </a:xfrm>
          <a:prstGeom prst="rect">
            <a:avLst/>
          </a:prstGeom>
        </p:spPr>
      </p:pic>
    </p:spTree>
    <p:extLst>
      <p:ext uri="{BB962C8B-B14F-4D97-AF65-F5344CB8AC3E}">
        <p14:creationId xmlns:p14="http://schemas.microsoft.com/office/powerpoint/2010/main" xmlns="" val="1295462696"/>
      </p:ext>
    </p:extLst>
  </p:cSld>
  <p:clrMapOvr>
    <a:masterClrMapping/>
  </p:clrMapOvr>
  <mc:AlternateContent xmlns:mc="http://schemas.openxmlformats.org/markup-compatibility/2006">
    <mc:Choice xmlns:p14="http://schemas.microsoft.com/office/powerpoint/2010/main" xmlns="" Requires="p14">
      <p:transition spd="slow" p14:dur="2500">
        <p:checker/>
      </p:transition>
    </mc:Choice>
    <mc:Fallback>
      <p:transition spd="slow">
        <p:checker/>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38200"/>
            <a:ext cx="8229600" cy="685800"/>
          </a:xfrm>
        </p:spPr>
        <p:txBody>
          <a:bodyPr anchor="ctr">
            <a:noAutofit/>
          </a:bodyPr>
          <a:lstStyle/>
          <a:p>
            <a:pPr algn="just"/>
            <a:r>
              <a:rPr lang="en-US" dirty="0" smtClean="0">
                <a:effectLst>
                  <a:outerShdw blurRad="38100" dist="38100" dir="2700000" algn="tl">
                    <a:srgbClr val="000000">
                      <a:alpha val="43137"/>
                    </a:srgbClr>
                  </a:outerShdw>
                </a:effectLst>
              </a:rPr>
              <a:t>Admin Panel</a:t>
            </a:r>
            <a:endParaRPr lang="en-US" dirty="0">
              <a:effectLst>
                <a:outerShdw blurRad="38100" dist="38100" dir="2700000" algn="tl">
                  <a:srgbClr val="000000">
                    <a:alpha val="43137"/>
                  </a:srgbClr>
                </a:outerShdw>
              </a:effectLst>
            </a:endParaRPr>
          </a:p>
        </p:txBody>
      </p:sp>
      <p:pic>
        <p:nvPicPr>
          <p:cNvPr id="3075" name="Picture 3" descr="C:\Users\computer\Documents\Downloads\Techno Projects\images\IMG-20200707-WA0001.jpg"/>
          <p:cNvPicPr>
            <a:picLocks noChangeAspect="1" noChangeArrowheads="1"/>
          </p:cNvPicPr>
          <p:nvPr/>
        </p:nvPicPr>
        <p:blipFill>
          <a:blip r:embed="rId2"/>
          <a:srcRect/>
          <a:stretch>
            <a:fillRect/>
          </a:stretch>
        </p:blipFill>
        <p:spPr bwMode="auto">
          <a:xfrm>
            <a:off x="457200" y="1752600"/>
            <a:ext cx="8229600" cy="4648200"/>
          </a:xfrm>
          <a:prstGeom prst="rect">
            <a:avLst/>
          </a:prstGeom>
          <a:noFill/>
        </p:spPr>
      </p:pic>
    </p:spTree>
    <p:extLst>
      <p:ext uri="{BB962C8B-B14F-4D97-AF65-F5344CB8AC3E}">
        <p14:creationId xmlns:p14="http://schemas.microsoft.com/office/powerpoint/2010/main" xmlns="" val="288146960"/>
      </p:ext>
    </p:extLst>
  </p:cSld>
  <p:clrMapOvr>
    <a:masterClrMapping/>
  </p:clrMapOvr>
  <mc:AlternateContent xmlns:mc="http://schemas.openxmlformats.org/markup-compatibility/2006">
    <mc:Choice xmlns:p14="http://schemas.microsoft.com/office/powerpoint/2010/main" xmlns="" Requires="p14">
      <p:transition spd="slow" p14:dur="2000">
        <p14:prism isContent="1"/>
      </p:transition>
    </mc:Choice>
    <mc:Fallback>
      <p:transition spd="slow">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457200" y="838200"/>
            <a:ext cx="8305800" cy="685800"/>
          </a:xfrm>
        </p:spPr>
        <p:txBody>
          <a:bodyPr>
            <a:noAutofit/>
          </a:bodyPr>
          <a:lstStyle/>
          <a:p>
            <a:r>
              <a:rPr lang="en-US" dirty="0" smtClean="0">
                <a:effectLst>
                  <a:outerShdw blurRad="38100" dist="38100" dir="2700000" algn="tl">
                    <a:srgbClr val="000000">
                      <a:alpha val="43137"/>
                    </a:srgbClr>
                  </a:outerShdw>
                </a:effectLst>
              </a:rPr>
              <a:t>Contact Us Page</a:t>
            </a:r>
            <a:endParaRPr lang="en-US" dirty="0">
              <a:effectLst>
                <a:outerShdw blurRad="38100" dist="38100" dir="2700000" algn="tl">
                  <a:srgbClr val="000000">
                    <a:alpha val="43137"/>
                  </a:srgbClr>
                </a:outerShdw>
              </a:effectLst>
            </a:endParaRPr>
          </a:p>
        </p:txBody>
      </p:sp>
      <p:pic>
        <p:nvPicPr>
          <p:cNvPr id="9" name="Picture 2" descr="C:\Users\computer\Documents\Downloads\Techno Projects\images\contact us.png"/>
          <p:cNvPicPr>
            <a:picLocks noChangeAspect="1" noChangeArrowheads="1"/>
          </p:cNvPicPr>
          <p:nvPr/>
        </p:nvPicPr>
        <p:blipFill>
          <a:blip r:embed="rId2"/>
          <a:srcRect/>
          <a:stretch>
            <a:fillRect/>
          </a:stretch>
        </p:blipFill>
        <p:spPr bwMode="auto">
          <a:xfrm>
            <a:off x="533400" y="1600200"/>
            <a:ext cx="8153400" cy="4876800"/>
          </a:xfrm>
          <a:prstGeom prst="rect">
            <a:avLst/>
          </a:prstGeom>
          <a:noFill/>
        </p:spPr>
      </p:pic>
    </p:spTree>
    <p:extLst>
      <p:ext uri="{BB962C8B-B14F-4D97-AF65-F5344CB8AC3E}">
        <p14:creationId xmlns:p14="http://schemas.microsoft.com/office/powerpoint/2010/main" xmlns="" val="385593050"/>
      </p:ext>
    </p:extLst>
  </p:cSld>
  <p:clrMapOvr>
    <a:masterClrMapping/>
  </p:clrMapOvr>
  <mc:AlternateContent xmlns:mc="http://schemas.openxmlformats.org/markup-compatibility/2006">
    <mc:Choice xmlns:p14="http://schemas.microsoft.com/office/powerpoint/2010/main" xmlns="" Requires="p14">
      <p:transition spd="slow" p14:dur="2000">
        <p14:pan dir="u"/>
      </p:transition>
    </mc:Choice>
    <mc:Fallback>
      <p:transition spd="slow">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38200"/>
            <a:ext cx="8229600" cy="685800"/>
          </a:xfrm>
        </p:spPr>
        <p:txBody>
          <a:bodyPr anchor="ctr">
            <a:noAutofit/>
          </a:bodyPr>
          <a:lstStyle/>
          <a:p>
            <a:r>
              <a:rPr lang="en-US" dirty="0" smtClean="0">
                <a:effectLst>
                  <a:outerShdw blurRad="38100" dist="38100" dir="2700000" algn="tl">
                    <a:srgbClr val="000000">
                      <a:alpha val="43137"/>
                    </a:srgbClr>
                  </a:outerShdw>
                </a:effectLst>
              </a:rPr>
              <a:t>Contact Details</a:t>
            </a:r>
            <a:endParaRPr lang="en-US" dirty="0">
              <a:effectLst>
                <a:outerShdw blurRad="38100" dist="38100" dir="2700000" algn="tl">
                  <a:srgbClr val="000000">
                    <a:alpha val="43137"/>
                  </a:srgbClr>
                </a:outerShdw>
              </a:effectLst>
            </a:endParaRPr>
          </a:p>
        </p:txBody>
      </p:sp>
      <p:pic>
        <p:nvPicPr>
          <p:cNvPr id="4099" name="Picture 3" descr="C:\Users\computer\Documents\Downloads\Techno Projects\images\IMG-20200707-WA0002.jpg"/>
          <p:cNvPicPr>
            <a:picLocks noChangeAspect="1" noChangeArrowheads="1"/>
          </p:cNvPicPr>
          <p:nvPr/>
        </p:nvPicPr>
        <p:blipFill>
          <a:blip r:embed="rId2"/>
          <a:srcRect/>
          <a:stretch>
            <a:fillRect/>
          </a:stretch>
        </p:blipFill>
        <p:spPr bwMode="auto">
          <a:xfrm>
            <a:off x="533400" y="1828800"/>
            <a:ext cx="8153400" cy="4572000"/>
          </a:xfrm>
          <a:prstGeom prst="rect">
            <a:avLst/>
          </a:prstGeom>
          <a:noFill/>
        </p:spPr>
      </p:pic>
    </p:spTree>
    <p:extLst>
      <p:ext uri="{BB962C8B-B14F-4D97-AF65-F5344CB8AC3E}">
        <p14:creationId xmlns:p14="http://schemas.microsoft.com/office/powerpoint/2010/main" xmlns="" val="1800421695"/>
      </p:ext>
    </p:extLst>
  </p:cSld>
  <p:clrMapOvr>
    <a:masterClrMapping/>
  </p:clrMapOvr>
  <mc:AlternateContent xmlns:mc="http://schemas.openxmlformats.org/markup-compatibility/2006">
    <mc:Choice xmlns:p14="http://schemas.microsoft.com/office/powerpoint/2010/main" xmlns="" Requires="p14">
      <p:transition spd="slow" p14:dur="2000">
        <p14:reveal/>
      </p:transition>
    </mc:Choice>
    <mc:Fallback>
      <p:transition spd="slow">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hank-you-wallpaper.jpg"/>
          <p:cNvPicPr>
            <a:picLocks noChangeAspect="1"/>
          </p:cNvPicPr>
          <p:nvPr/>
        </p:nvPicPr>
        <p:blipFill>
          <a:blip r:embed="rId2"/>
          <a:stretch>
            <a:fillRect/>
          </a:stretch>
        </p:blipFill>
        <p:spPr>
          <a:xfrm>
            <a:off x="381000" y="990600"/>
            <a:ext cx="8305800" cy="5486400"/>
          </a:xfrm>
          <a:prstGeom prst="rect">
            <a:avLst/>
          </a:prstGeom>
        </p:spPr>
      </p:pic>
    </p:spTree>
    <p:extLst>
      <p:ext uri="{BB962C8B-B14F-4D97-AF65-F5344CB8AC3E}">
        <p14:creationId xmlns:p14="http://schemas.microsoft.com/office/powerpoint/2010/main" xmlns="" val="2948259308"/>
      </p:ext>
    </p:extLst>
  </p:cSld>
  <p:clrMapOvr>
    <a:masterClrMapping/>
  </p:clrMapOvr>
  <mc:AlternateContent xmlns:mc="http://schemas.openxmlformats.org/markup-compatibility/2006">
    <mc:Choice xmlns:p14="http://schemas.microsoft.com/office/powerpoint/2010/main" xmlns="" Requires="p14">
      <p:transition spd="slow" p14:dur="4000">
        <p14:vortex dir="r"/>
      </p:transition>
    </mc:Choice>
    <mc:Fallback>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38200"/>
            <a:ext cx="8077200" cy="685800"/>
          </a:xfrm>
        </p:spPr>
        <p:txBody>
          <a:bodyPr>
            <a:noAutofit/>
          </a:bodyPr>
          <a:lstStyle/>
          <a:p>
            <a:pPr algn="just"/>
            <a:r>
              <a:rPr lang="en-US" dirty="0" err="1" smtClean="0">
                <a:effectLst>
                  <a:outerShdw blurRad="38100" dist="38100" dir="2700000" algn="tl">
                    <a:srgbClr val="000000">
                      <a:alpha val="43137"/>
                    </a:srgbClr>
                  </a:outerShdw>
                </a:effectLst>
              </a:rPr>
              <a:t>Grras</a:t>
            </a:r>
            <a:r>
              <a:rPr lang="en-US" dirty="0" smtClean="0">
                <a:effectLst>
                  <a:outerShdw blurRad="38100" dist="38100" dir="2700000" algn="tl">
                    <a:srgbClr val="000000">
                      <a:alpha val="43137"/>
                    </a:srgbClr>
                  </a:outerShdw>
                </a:effectLst>
              </a:rPr>
              <a:t> Solution Pvt. Ltd.</a:t>
            </a:r>
            <a:endParaRPr lang="en-US" dirty="0">
              <a:effectLst>
                <a:outerShdw blurRad="38100" dist="38100" dir="2700000" algn="tl">
                  <a:srgbClr val="000000">
                    <a:alpha val="43137"/>
                  </a:srgbClr>
                </a:outerShdw>
              </a:effectLst>
            </a:endParaRPr>
          </a:p>
        </p:txBody>
      </p:sp>
      <p:sp>
        <p:nvSpPr>
          <p:cNvPr id="5" name="TextBox 4"/>
          <p:cNvSpPr txBox="1"/>
          <p:nvPr/>
        </p:nvSpPr>
        <p:spPr>
          <a:xfrm>
            <a:off x="304800" y="4343400"/>
            <a:ext cx="8458200" cy="2554545"/>
          </a:xfrm>
          <a:prstGeom prst="rect">
            <a:avLst/>
          </a:prstGeom>
          <a:noFill/>
        </p:spPr>
        <p:txBody>
          <a:bodyPr wrap="square" rtlCol="0">
            <a:spAutoFit/>
          </a:bodyPr>
          <a:lstStyle/>
          <a:p>
            <a:pPr algn="just"/>
            <a:r>
              <a:rPr lang="en-US" sz="2000" dirty="0" smtClean="0"/>
              <a:t>GRRAS Solutions specializes in the domain of Red Hat Linux training, AWS Cloud Computing, Digital Marketing, Python, Website Design &amp; Development, </a:t>
            </a:r>
            <a:r>
              <a:rPr lang="en-US" sz="2000" dirty="0" err="1" smtClean="0"/>
              <a:t>Bigdata</a:t>
            </a:r>
            <a:r>
              <a:rPr lang="en-US" sz="2000" dirty="0" smtClean="0"/>
              <a:t> </a:t>
            </a:r>
            <a:r>
              <a:rPr lang="en-US" sz="2000" dirty="0" err="1" smtClean="0"/>
              <a:t>haddop</a:t>
            </a:r>
            <a:r>
              <a:rPr lang="en-US" sz="2000" dirty="0" smtClean="0"/>
              <a:t> for In-house training, Industrial/Internship training, Online Learning and Corporate Training. Being an authorized and renowned partner of Red Hat since 2008, from last 12 years we hold special badge of honor for providing excellent business and learning facility across India. We also have our own Pearson VUE examination center, Red hat Authorized Centre &amp; </a:t>
            </a:r>
            <a:r>
              <a:rPr lang="en-US" sz="2000" dirty="0" err="1" smtClean="0"/>
              <a:t>Kryterion</a:t>
            </a:r>
            <a:r>
              <a:rPr lang="en-US" sz="2000" dirty="0" smtClean="0"/>
              <a:t> Authorized Testing Center.</a:t>
            </a:r>
            <a:endParaRPr lang="en-US" sz="2000" dirty="0">
              <a:ea typeface="Arial Unicode MS" pitchFamily="34" charset="-128"/>
              <a:cs typeface="Andalus" pitchFamily="18" charset="-78"/>
            </a:endParaRPr>
          </a:p>
        </p:txBody>
      </p:sp>
      <p:pic>
        <p:nvPicPr>
          <p:cNvPr id="5122" name="Picture 2"/>
          <p:cNvPicPr>
            <a:picLocks noGrp="1" noChangeAspect="1" noChangeArrowheads="1"/>
          </p:cNvPicPr>
          <p:nvPr>
            <p:ph idx="1"/>
          </p:nvPr>
        </p:nvPicPr>
        <p:blipFill>
          <a:blip r:embed="rId2"/>
          <a:srcRect/>
          <a:stretch>
            <a:fillRect/>
          </a:stretch>
        </p:blipFill>
        <p:spPr bwMode="auto">
          <a:xfrm>
            <a:off x="381000" y="1676400"/>
            <a:ext cx="8305800" cy="2590800"/>
          </a:xfrm>
          <a:prstGeom prst="rect">
            <a:avLst/>
          </a:prstGeom>
          <a:noFill/>
          <a:ln w="9525">
            <a:noFill/>
            <a:miter lim="800000"/>
            <a:headEnd/>
            <a:tailEnd/>
          </a:ln>
          <a:effectLst/>
        </p:spPr>
      </p:pic>
    </p:spTree>
    <p:extLst>
      <p:ext uri="{BB962C8B-B14F-4D97-AF65-F5344CB8AC3E}">
        <p14:creationId xmlns:p14="http://schemas.microsoft.com/office/powerpoint/2010/main" xmlns="" val="3469393420"/>
      </p:ext>
    </p:extLst>
  </p:cSld>
  <p:clrMapOvr>
    <a:masterClrMapping/>
  </p:clrMapOvr>
  <mc:AlternateContent xmlns:mc="http://schemas.openxmlformats.org/markup-compatibility/2006">
    <mc:Choice xmlns:p14="http://schemas.microsoft.com/office/powerpoint/2010/main" xmlns="" Requires="p14">
      <p:transition spd="slow" p14:dur="2500">
        <p:checker dir="vert"/>
      </p:transition>
    </mc:Choice>
    <mc:Fallback>
      <p:transition spd="slow">
        <p:checker dir="vert"/>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p:cNvPicPr>
          <p:nvPr>
            <p:ph idx="1"/>
          </p:nvPr>
        </p:nvPicPr>
        <p:blipFill>
          <a:blip r:embed="rId2">
            <a:extLst>
              <a:ext uri="{28A0092B-C50C-407E-A947-70E740481C1C}">
                <a14:useLocalDpi xmlns:a14="http://schemas.microsoft.com/office/drawing/2010/main" xmlns="" val="0"/>
              </a:ext>
            </a:extLst>
          </a:blip>
          <a:stretch>
            <a:fillRect/>
          </a:stretch>
        </p:blipFill>
        <p:spPr>
          <a:xfrm>
            <a:off x="533400" y="1676400"/>
            <a:ext cx="8001000" cy="1981200"/>
          </a:xfrm>
          <a:prstGeom prst="rect">
            <a:avLst/>
          </a:prstGeom>
          <a:ln>
            <a:solidFill>
              <a:schemeClr val="tx1"/>
            </a:solidFill>
            <a:prstDash val="solid"/>
          </a:ln>
        </p:spPr>
      </p:pic>
      <p:sp>
        <p:nvSpPr>
          <p:cNvPr id="7" name="TextBox 6"/>
          <p:cNvSpPr txBox="1"/>
          <p:nvPr/>
        </p:nvSpPr>
        <p:spPr>
          <a:xfrm>
            <a:off x="381000" y="3733800"/>
            <a:ext cx="8305800" cy="1569660"/>
          </a:xfrm>
          <a:prstGeom prst="rect">
            <a:avLst/>
          </a:prstGeom>
          <a:noFill/>
        </p:spPr>
        <p:txBody>
          <a:bodyPr wrap="square" rtlCol="0">
            <a:spAutoFit/>
          </a:bodyPr>
          <a:lstStyle/>
          <a:p>
            <a:pPr algn="just"/>
            <a:r>
              <a:rPr lang="en-US" sz="2200" b="1" dirty="0" smtClean="0"/>
              <a:t>Web Design-</a:t>
            </a:r>
            <a:r>
              <a:rPr lang="en-US" sz="2000" b="1" dirty="0" smtClean="0"/>
              <a:t> </a:t>
            </a:r>
            <a:r>
              <a:rPr lang="en-US" dirty="0" smtClean="0"/>
              <a:t>Prepare </a:t>
            </a:r>
            <a:r>
              <a:rPr lang="en-US" dirty="0"/>
              <a:t>for a career as a professional website designer crafting the look, layout, and organization of </a:t>
            </a:r>
            <a:r>
              <a:rPr lang="en-US" dirty="0" smtClean="0"/>
              <a:t>websites. </a:t>
            </a:r>
            <a:r>
              <a:rPr lang="en-US" dirty="0"/>
              <a:t>The applications and concepts for this emphasis include HTML, Dynamic html, Photoshop, CSS, jquery, flash, Dreamweaver, style sheets, information architecture and graphical design concepts</a:t>
            </a:r>
            <a:r>
              <a:rPr lang="en-US" dirty="0" smtClean="0"/>
              <a:t>.</a:t>
            </a:r>
            <a:r>
              <a:rPr lang="en-US" b="1" dirty="0" smtClean="0"/>
              <a:t> </a:t>
            </a:r>
            <a:endParaRPr lang="en-US" b="1" dirty="0"/>
          </a:p>
        </p:txBody>
      </p:sp>
      <p:sp>
        <p:nvSpPr>
          <p:cNvPr id="8" name="TextBox 7"/>
          <p:cNvSpPr txBox="1"/>
          <p:nvPr/>
        </p:nvSpPr>
        <p:spPr>
          <a:xfrm>
            <a:off x="381000" y="5257800"/>
            <a:ext cx="8305800" cy="1292662"/>
          </a:xfrm>
          <a:prstGeom prst="rect">
            <a:avLst/>
          </a:prstGeom>
          <a:noFill/>
        </p:spPr>
        <p:txBody>
          <a:bodyPr wrap="square" rtlCol="0">
            <a:spAutoFit/>
          </a:bodyPr>
          <a:lstStyle/>
          <a:p>
            <a:pPr algn="just"/>
            <a:r>
              <a:rPr lang="en-US" sz="2200" b="1" dirty="0" smtClean="0"/>
              <a:t>Web Development- </a:t>
            </a:r>
            <a:r>
              <a:rPr lang="en-US" dirty="0"/>
              <a:t>The applications and technologies for this emphasis include web design techniques and also development programming tools like </a:t>
            </a:r>
            <a:r>
              <a:rPr lang="en-US" dirty="0" smtClean="0"/>
              <a:t>Bootstrap, Node.js, Angular Js, MongoDB, Express.js, </a:t>
            </a:r>
            <a:r>
              <a:rPr lang="en-US" dirty="0"/>
              <a:t>Crystal report, domain registration, web hosting and many other web development tools</a:t>
            </a:r>
            <a:r>
              <a:rPr lang="en-US" dirty="0" smtClean="0"/>
              <a:t>.</a:t>
            </a:r>
            <a:endParaRPr lang="en-US" dirty="0"/>
          </a:p>
        </p:txBody>
      </p:sp>
      <p:sp>
        <p:nvSpPr>
          <p:cNvPr id="6" name="Title 1"/>
          <p:cNvSpPr>
            <a:spLocks noGrp="1"/>
          </p:cNvSpPr>
          <p:nvPr>
            <p:ph type="title"/>
          </p:nvPr>
        </p:nvSpPr>
        <p:spPr>
          <a:xfrm>
            <a:off x="533400" y="838200"/>
            <a:ext cx="8001000" cy="685800"/>
          </a:xfrm>
        </p:spPr>
        <p:txBody>
          <a:bodyPr>
            <a:noAutofit/>
          </a:bodyPr>
          <a:lstStyle/>
          <a:p>
            <a:pPr algn="just"/>
            <a:r>
              <a:rPr lang="en-US" dirty="0" smtClean="0">
                <a:effectLst>
                  <a:outerShdw blurRad="38100" dist="38100" dir="2700000" algn="tl">
                    <a:srgbClr val="000000">
                      <a:alpha val="43137"/>
                    </a:srgbClr>
                  </a:outerShdw>
                </a:effectLst>
              </a:rPr>
              <a:t>Technologies</a:t>
            </a:r>
            <a:endParaRPr lang="en-US"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xmlns="" val="1187631870"/>
      </p:ext>
    </p:extLst>
  </p:cSld>
  <p:clrMapOvr>
    <a:masterClrMapping/>
  </p:clrMapOvr>
  <mc:AlternateContent xmlns:mc="http://schemas.openxmlformats.org/markup-compatibility/2006">
    <mc:Choice xmlns:p14="http://schemas.microsoft.com/office/powerpoint/2010/main" xmlns="" Requires="p14">
      <p:transition spd="slow" p14:dur="1250">
        <p:circle/>
      </p:transition>
    </mc:Choice>
    <mc:Fallback>
      <p:transition spd="slow">
        <p:circl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838200"/>
            <a:ext cx="8001000" cy="704088"/>
          </a:xfrm>
        </p:spPr>
        <p:txBody>
          <a:bodyPr>
            <a:noAutofit/>
          </a:bodyPr>
          <a:lstStyle/>
          <a:p>
            <a:pPr algn="just"/>
            <a:r>
              <a:rPr lang="en-US" dirty="0" smtClean="0">
                <a:effectLst>
                  <a:outerShdw blurRad="38100" dist="38100" dir="2700000" algn="tl">
                    <a:srgbClr val="000000">
                      <a:alpha val="43137"/>
                    </a:srgbClr>
                  </a:outerShdw>
                </a:effectLst>
              </a:rPr>
              <a:t>Why Choose </a:t>
            </a:r>
            <a:r>
              <a:rPr lang="en-US" dirty="0" err="1" smtClean="0">
                <a:effectLst>
                  <a:outerShdw blurRad="38100" dist="38100" dir="2700000" algn="tl">
                    <a:srgbClr val="000000">
                      <a:alpha val="43137"/>
                    </a:srgbClr>
                  </a:outerShdw>
                </a:effectLst>
              </a:rPr>
              <a:t>Grras</a:t>
            </a:r>
            <a:endParaRPr lang="en-US" dirty="0">
              <a:effectLst>
                <a:outerShdw blurRad="38100" dist="38100" dir="2700000" algn="tl">
                  <a:srgbClr val="000000">
                    <a:alpha val="43137"/>
                  </a:srgbClr>
                </a:outerShdw>
              </a:effectLst>
            </a:endParaRPr>
          </a:p>
        </p:txBody>
      </p:sp>
      <p:pic>
        <p:nvPicPr>
          <p:cNvPr id="4" name="Picture 3"/>
          <p:cNvPicPr/>
          <p:nvPr/>
        </p:nvPicPr>
        <p:blipFill>
          <a:blip r:embed="rId2" cstate="print">
            <a:extLst>
              <a:ext uri="{28A0092B-C50C-407E-A947-70E740481C1C}">
                <a14:useLocalDpi xmlns:a14="http://schemas.microsoft.com/office/drawing/2010/main" xmlns="" val="0"/>
              </a:ext>
            </a:extLst>
          </a:blip>
          <a:stretch>
            <a:fillRect/>
          </a:stretch>
        </p:blipFill>
        <p:spPr>
          <a:xfrm>
            <a:off x="533400" y="3124200"/>
            <a:ext cx="8077200" cy="3048000"/>
          </a:xfrm>
          <a:prstGeom prst="rect">
            <a:avLst/>
          </a:prstGeom>
          <a:ln>
            <a:solidFill>
              <a:schemeClr val="tx1"/>
            </a:solidFill>
            <a:prstDash val="solid"/>
          </a:ln>
        </p:spPr>
      </p:pic>
      <p:sp>
        <p:nvSpPr>
          <p:cNvPr id="8" name="Rectangle 7"/>
          <p:cNvSpPr/>
          <p:nvPr/>
        </p:nvSpPr>
        <p:spPr>
          <a:xfrm>
            <a:off x="457200" y="1600200"/>
            <a:ext cx="8229600" cy="1323439"/>
          </a:xfrm>
          <a:prstGeom prst="rect">
            <a:avLst/>
          </a:prstGeom>
        </p:spPr>
        <p:txBody>
          <a:bodyPr wrap="square">
            <a:spAutoFit/>
          </a:bodyPr>
          <a:lstStyle/>
          <a:p>
            <a:pPr algn="just"/>
            <a:r>
              <a:rPr lang="en-US" sz="2000" dirty="0" smtClean="0"/>
              <a:t>GRRAS provides proven training content through a combination of delivery model and vivid customer experience. Spread across 12 cities across the nation, our company has assisted over Six thousand working professionals in kick starting their career.</a:t>
            </a:r>
            <a:endParaRPr lang="en-US" sz="2000" dirty="0"/>
          </a:p>
        </p:txBody>
      </p:sp>
    </p:spTree>
    <p:extLst>
      <p:ext uri="{BB962C8B-B14F-4D97-AF65-F5344CB8AC3E}">
        <p14:creationId xmlns:p14="http://schemas.microsoft.com/office/powerpoint/2010/main" xmlns="" val="3982185469"/>
      </p:ext>
    </p:extLst>
  </p:cSld>
  <p:clrMapOvr>
    <a:masterClrMapping/>
  </p:clrMapOvr>
  <mc:AlternateContent xmlns:mc="http://schemas.openxmlformats.org/markup-compatibility/2006">
    <mc:Choice xmlns:p14="http://schemas.microsoft.com/office/powerpoint/2010/main" xmlns="" Requires="p14">
      <p:transition spd="slow" p14:dur="1500">
        <p14:flythrough/>
      </p:transition>
    </mc:Choice>
    <mc:Fallback>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914400"/>
            <a:ext cx="7772400" cy="762000"/>
          </a:xfrm>
        </p:spPr>
        <p:txBody>
          <a:bodyPr>
            <a:noAutofit/>
          </a:bodyPr>
          <a:lstStyle/>
          <a:p>
            <a:pPr algn="just"/>
            <a:r>
              <a:rPr lang="en-US" dirty="0" smtClean="0">
                <a:effectLst>
                  <a:outerShdw blurRad="38100" dist="38100" dir="2700000" algn="tl">
                    <a:srgbClr val="000000">
                      <a:alpha val="43137"/>
                    </a:srgbClr>
                  </a:outerShdw>
                </a:effectLst>
              </a:rPr>
              <a:t>Node.js</a:t>
            </a:r>
            <a:endParaRPr lang="en-US" dirty="0">
              <a:effectLst>
                <a:outerShdw blurRad="38100" dist="38100" dir="2700000" algn="tl">
                  <a:srgbClr val="000000">
                    <a:alpha val="43137"/>
                  </a:srgbClr>
                </a:outerShdw>
              </a:effectLst>
            </a:endParaRPr>
          </a:p>
        </p:txBody>
      </p:sp>
      <p:sp>
        <p:nvSpPr>
          <p:cNvPr id="3" name="Content Placeholder 2"/>
          <p:cNvSpPr>
            <a:spLocks noGrp="1"/>
          </p:cNvSpPr>
          <p:nvPr>
            <p:ph idx="1"/>
          </p:nvPr>
        </p:nvSpPr>
        <p:spPr>
          <a:xfrm>
            <a:off x="457200" y="1828801"/>
            <a:ext cx="8077200" cy="3200400"/>
          </a:xfrm>
        </p:spPr>
        <p:txBody>
          <a:bodyPr>
            <a:normAutofit/>
          </a:bodyPr>
          <a:lstStyle/>
          <a:p>
            <a:pPr marL="0" indent="0" algn="just">
              <a:lnSpc>
                <a:spcPct val="110000"/>
              </a:lnSpc>
              <a:buNone/>
            </a:pPr>
            <a:r>
              <a:rPr lang="en-US" sz="2000" dirty="0" smtClean="0"/>
              <a:t>Node.js is a server-side platform built on Google Chrome's JavaScript Engine (V8 Engine). Node.js was developed by Ryan Dahl in 2009 and its latest version is v0.10.36 Node.js is an open source, cross-platform runtime environment for developing server-side and networking applications. Node.js applications are written in JavaScript, and can be run within the Node.js runtime on OS X, Microsoft Windows, and Linux. Node.js also provides a rich library of various JavaScript modules which simplifies the development of web applications using Node.js to a great extent.</a:t>
            </a:r>
            <a:endParaRPr lang="en-US" sz="2000" dirty="0"/>
          </a:p>
        </p:txBody>
      </p:sp>
    </p:spTree>
    <p:extLst>
      <p:ext uri="{BB962C8B-B14F-4D97-AF65-F5344CB8AC3E}">
        <p14:creationId xmlns:p14="http://schemas.microsoft.com/office/powerpoint/2010/main" xmlns="" val="2620396192"/>
      </p:ext>
    </p:extLst>
  </p:cSld>
  <p:clrMapOvr>
    <a:masterClrMapping/>
  </p:clrMapOvr>
  <mc:AlternateContent xmlns:mc="http://schemas.openxmlformats.org/markup-compatibility/2006">
    <mc:Choice xmlns:p14="http://schemas.microsoft.com/office/powerpoint/2010/main" xmlns="" Requires="p14">
      <p:transition spd="slow" p14:dur="2000">
        <p14:pan dir="u"/>
      </p:transition>
    </mc:Choice>
    <mc:Fallback>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066800"/>
            <a:ext cx="7924800" cy="780288"/>
          </a:xfrm>
        </p:spPr>
        <p:txBody>
          <a:bodyPr>
            <a:noAutofit/>
          </a:bodyPr>
          <a:lstStyle/>
          <a:p>
            <a:pPr algn="just"/>
            <a:r>
              <a:rPr lang="en-US" dirty="0" smtClean="0">
                <a:effectLst>
                  <a:outerShdw blurRad="38100" dist="38100" dir="2700000" algn="tl">
                    <a:srgbClr val="000000">
                      <a:alpha val="43137"/>
                    </a:srgbClr>
                  </a:outerShdw>
                </a:effectLst>
              </a:rPr>
              <a:t>AngularJs</a:t>
            </a:r>
            <a:endParaRPr lang="en-US" dirty="0">
              <a:effectLst>
                <a:outerShdw blurRad="38100" dist="38100" dir="2700000" algn="tl">
                  <a:srgbClr val="000000">
                    <a:alpha val="43137"/>
                  </a:srgbClr>
                </a:outerShdw>
              </a:effectLst>
            </a:endParaRPr>
          </a:p>
        </p:txBody>
      </p:sp>
      <p:sp>
        <p:nvSpPr>
          <p:cNvPr id="5" name="Rectangle 4"/>
          <p:cNvSpPr/>
          <p:nvPr/>
        </p:nvSpPr>
        <p:spPr>
          <a:xfrm>
            <a:off x="457200" y="1981200"/>
            <a:ext cx="8153400" cy="1631216"/>
          </a:xfrm>
          <a:prstGeom prst="rect">
            <a:avLst/>
          </a:prstGeom>
        </p:spPr>
        <p:txBody>
          <a:bodyPr wrap="square">
            <a:spAutoFit/>
          </a:bodyPr>
          <a:lstStyle/>
          <a:p>
            <a:pPr algn="just"/>
            <a:r>
              <a:rPr lang="en-US" sz="2000" dirty="0" smtClean="0"/>
              <a:t>AngularJs is a very powerful JavaScript Framework. It is used in Single Page Application (SPA) projects. It extends HTML DOM with additional attributes and makes it more responsive to user actions. AngularJs is open source, completely free, and used by thousands of developers around the world. It is licensed under the Apache license version 2.0. </a:t>
            </a:r>
            <a:endParaRPr lang="en-US" sz="20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533400" y="990600"/>
            <a:ext cx="8001000" cy="2092881"/>
          </a:xfrm>
          <a:prstGeom prst="rect">
            <a:avLst/>
          </a:prstGeom>
        </p:spPr>
        <p:txBody>
          <a:bodyPr wrap="square">
            <a:spAutoFit/>
          </a:bodyPr>
          <a:lstStyle/>
          <a:p>
            <a:pPr algn="just"/>
            <a:r>
              <a:rPr lang="en-US" sz="5000" dirty="0" smtClean="0">
                <a:effectLst>
                  <a:outerShdw blurRad="38100" dist="38100" dir="2700000" algn="tl">
                    <a:srgbClr val="000000">
                      <a:alpha val="43137"/>
                    </a:srgbClr>
                  </a:outerShdw>
                </a:effectLst>
              </a:rPr>
              <a:t>Express.js</a:t>
            </a:r>
          </a:p>
          <a:p>
            <a:pPr algn="just"/>
            <a:r>
              <a:rPr lang="en-US" sz="2000" dirty="0" smtClean="0"/>
              <a:t>Express is a minimal and flexible Node.js web application framework that provides a robust set of features to develop web and mobile applications. It facilitates the rapid development of Node based Web applications </a:t>
            </a:r>
            <a:endParaRPr lang="en-US" sz="2000" dirty="0"/>
          </a:p>
        </p:txBody>
      </p:sp>
      <p:sp>
        <p:nvSpPr>
          <p:cNvPr id="4" name="Rectangle 3"/>
          <p:cNvSpPr/>
          <p:nvPr/>
        </p:nvSpPr>
        <p:spPr>
          <a:xfrm>
            <a:off x="533400" y="3200400"/>
            <a:ext cx="8077200" cy="2092881"/>
          </a:xfrm>
          <a:prstGeom prst="rect">
            <a:avLst/>
          </a:prstGeom>
        </p:spPr>
        <p:txBody>
          <a:bodyPr wrap="square">
            <a:spAutoFit/>
          </a:bodyPr>
          <a:lstStyle/>
          <a:p>
            <a:pPr algn="just"/>
            <a:r>
              <a:rPr lang="en-US" sz="5000" dirty="0" smtClean="0">
                <a:effectLst>
                  <a:outerShdw blurRad="38100" dist="38100" dir="2700000" algn="tl">
                    <a:srgbClr val="000000">
                      <a:alpha val="43137"/>
                    </a:srgbClr>
                  </a:outerShdw>
                </a:effectLst>
                <a:latin typeface="+mj-lt"/>
              </a:rPr>
              <a:t>MongoDB</a:t>
            </a:r>
          </a:p>
          <a:p>
            <a:pPr algn="just"/>
            <a:r>
              <a:rPr lang="en-US" sz="2000" dirty="0" smtClean="0"/>
              <a:t>MongoDB is an open-source document database and leading No SQL database. MongoDB is written in C++. This tutorial will give you great understanding on MongoDB concepts needed to create and deploy a highly scalable and performance-oriented database. </a:t>
            </a:r>
            <a:endParaRPr lang="en-US" sz="20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932688"/>
          </a:xfrm>
        </p:spPr>
        <p:txBody>
          <a:bodyPr anchor="ctr">
            <a:normAutofit/>
          </a:bodyPr>
          <a:lstStyle/>
          <a:p>
            <a:pPr algn="just"/>
            <a:r>
              <a:rPr lang="en-US" dirty="0" smtClean="0">
                <a:effectLst>
                  <a:outerShdw blurRad="38100" dist="38100" dir="2700000" algn="tl">
                    <a:srgbClr val="000000">
                      <a:alpha val="43137"/>
                    </a:srgbClr>
                  </a:outerShdw>
                </a:effectLst>
              </a:rPr>
              <a:t>Front-End &amp; Back-End Tool</a:t>
            </a:r>
            <a:endParaRPr lang="en-US" dirty="0">
              <a:effectLst>
                <a:outerShdw blurRad="38100" dist="38100" dir="2700000" algn="tl">
                  <a:srgbClr val="000000">
                    <a:alpha val="43137"/>
                  </a:srgbClr>
                </a:outerShdw>
              </a:effectLst>
            </a:endParaRPr>
          </a:p>
        </p:txBody>
      </p:sp>
      <p:sp>
        <p:nvSpPr>
          <p:cNvPr id="3" name="Content Placeholder 2"/>
          <p:cNvSpPr>
            <a:spLocks noGrp="1"/>
          </p:cNvSpPr>
          <p:nvPr>
            <p:ph idx="1"/>
          </p:nvPr>
        </p:nvSpPr>
        <p:spPr/>
        <p:txBody>
          <a:bodyPr>
            <a:normAutofit/>
          </a:bodyPr>
          <a:lstStyle/>
          <a:p>
            <a:pPr algn="just"/>
            <a:r>
              <a:rPr lang="en-US" sz="2800" dirty="0" smtClean="0">
                <a:solidFill>
                  <a:schemeClr val="accent1">
                    <a:lumMod val="75000"/>
                  </a:schemeClr>
                </a:solidFill>
                <a:latin typeface="Arial Black" pitchFamily="34" charset="0"/>
              </a:rPr>
              <a:t>Front-End Tool:-</a:t>
            </a:r>
          </a:p>
          <a:p>
            <a:pPr marL="0" indent="0" algn="just">
              <a:buNone/>
            </a:pPr>
            <a:endParaRPr lang="en-US" sz="2000" dirty="0" smtClean="0">
              <a:latin typeface="Arial Black" pitchFamily="34" charset="0"/>
            </a:endParaRPr>
          </a:p>
          <a:p>
            <a:pPr marL="0" indent="0" algn="just">
              <a:buNone/>
            </a:pPr>
            <a:r>
              <a:rPr lang="en-US" sz="2800" dirty="0" smtClean="0">
                <a:latin typeface="Arial Rounded MT Bold" pitchFamily="34" charset="0"/>
              </a:rPr>
              <a:t>Visual Studio Code - </a:t>
            </a:r>
            <a:r>
              <a:rPr lang="en-US" sz="2000" dirty="0"/>
              <a:t>I</a:t>
            </a:r>
            <a:r>
              <a:rPr lang="en-US" sz="2000" dirty="0" smtClean="0"/>
              <a:t>n which toy can build, develop, create and debug your applications is called Front-End tool.</a:t>
            </a:r>
          </a:p>
          <a:p>
            <a:pPr marL="0" indent="0" algn="just">
              <a:buNone/>
            </a:pPr>
            <a:endParaRPr lang="en-US" dirty="0">
              <a:latin typeface="Arial Rounded MT Bold" pitchFamily="34" charset="0"/>
            </a:endParaRPr>
          </a:p>
          <a:p>
            <a:pPr algn="just"/>
            <a:r>
              <a:rPr lang="en-US" sz="2800" dirty="0" smtClean="0">
                <a:solidFill>
                  <a:schemeClr val="accent1">
                    <a:lumMod val="75000"/>
                  </a:schemeClr>
                </a:solidFill>
                <a:latin typeface="Arial Black" pitchFamily="34" charset="0"/>
              </a:rPr>
              <a:t>Back-End Tool:-</a:t>
            </a:r>
          </a:p>
          <a:p>
            <a:pPr marL="0" indent="0" algn="just">
              <a:buNone/>
            </a:pPr>
            <a:endParaRPr lang="en-US" sz="2000" dirty="0" smtClean="0">
              <a:latin typeface="Arial Rounded MT Bold" pitchFamily="34" charset="0"/>
            </a:endParaRPr>
          </a:p>
          <a:p>
            <a:pPr marL="0" indent="0" algn="just">
              <a:buNone/>
            </a:pPr>
            <a:r>
              <a:rPr lang="en-US" sz="2800" dirty="0" err="1" smtClean="0">
                <a:latin typeface="Arial Rounded MT Bold" pitchFamily="34" charset="0"/>
              </a:rPr>
              <a:t>MongoDB</a:t>
            </a:r>
            <a:r>
              <a:rPr lang="en-US" sz="2800" smtClean="0">
                <a:latin typeface="Arial Rounded MT Bold" pitchFamily="34" charset="0"/>
              </a:rPr>
              <a:t> Cluster </a:t>
            </a:r>
            <a:r>
              <a:rPr lang="en-US" sz="2800" dirty="0" smtClean="0">
                <a:latin typeface="Arial Rounded MT Bold" pitchFamily="34" charset="0"/>
              </a:rPr>
              <a:t>-</a:t>
            </a:r>
            <a:r>
              <a:rPr lang="en-US" dirty="0" smtClean="0">
                <a:latin typeface="Arial Rounded MT Bold" pitchFamily="34" charset="0"/>
              </a:rPr>
              <a:t> </a:t>
            </a:r>
            <a:r>
              <a:rPr lang="en-US" sz="2000" dirty="0" smtClean="0"/>
              <a:t>It is a powerful relational database management system that offer a large feature set.</a:t>
            </a:r>
            <a:endParaRPr lang="en-US" sz="2000" dirty="0"/>
          </a:p>
        </p:txBody>
      </p:sp>
    </p:spTree>
    <p:extLst>
      <p:ext uri="{BB962C8B-B14F-4D97-AF65-F5344CB8AC3E}">
        <p14:creationId xmlns:p14="http://schemas.microsoft.com/office/powerpoint/2010/main" xmlns="" val="977332503"/>
      </p:ext>
    </p:extLst>
  </p:cSld>
  <p:clrMapOvr>
    <a:masterClrMapping/>
  </p:clrMapOvr>
  <mc:AlternateContent xmlns:mc="http://schemas.openxmlformats.org/markup-compatibility/2006">
    <mc:Choice xmlns:p14="http://schemas.microsoft.com/office/powerpoint/2010/main" xmlns="" Requires="p14">
      <p:transition spd="slow" p14:dur="2000">
        <p14:ferris dir="l"/>
      </p:transition>
    </mc:Choice>
    <mc:Fallback>
      <p:transition spd="slow">
        <p:fade/>
      </p:transition>
    </mc:Fallback>
  </mc:AlternateContent>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Flow">
  <a:themeElements>
    <a:clrScheme name="Custom 2">
      <a:dk1>
        <a:sysClr val="windowText" lastClr="000000"/>
      </a:dk1>
      <a:lt1>
        <a:sysClr val="window" lastClr="FFFFFF"/>
      </a:lt1>
      <a:dk2>
        <a:srgbClr val="04617B"/>
      </a:dk2>
      <a:lt2>
        <a:srgbClr val="DBF5F9"/>
      </a:lt2>
      <a:accent1>
        <a:srgbClr val="59A9F2"/>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Flow">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scene3d>
            <a:camera prst="orthographicFront" fov="0">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Flow</Template>
  <TotalTime>1689</TotalTime>
  <Words>772</Words>
  <Application>Microsoft Office PowerPoint</Application>
  <PresentationFormat>On-screen Show (4:3)</PresentationFormat>
  <Paragraphs>71</Paragraphs>
  <Slides>24</Slides>
  <Notes>1</Notes>
  <HiddenSlides>0</HiddenSlides>
  <MMClips>0</MMClips>
  <ScaleCrop>false</ScaleCrop>
  <HeadingPairs>
    <vt:vector size="4" baseType="variant">
      <vt:variant>
        <vt:lpstr>Theme</vt:lpstr>
      </vt:variant>
      <vt:variant>
        <vt:i4>1</vt:i4>
      </vt:variant>
      <vt:variant>
        <vt:lpstr>Slide Titles</vt:lpstr>
      </vt:variant>
      <vt:variant>
        <vt:i4>24</vt:i4>
      </vt:variant>
    </vt:vector>
  </HeadingPairs>
  <TitlesOfParts>
    <vt:vector size="25" baseType="lpstr">
      <vt:lpstr>Flow</vt:lpstr>
      <vt:lpstr>Slide 1</vt:lpstr>
      <vt:lpstr>Slide 2</vt:lpstr>
      <vt:lpstr>Grras Solution Pvt. Ltd.</vt:lpstr>
      <vt:lpstr>Technologies</vt:lpstr>
      <vt:lpstr>Why Choose Grras</vt:lpstr>
      <vt:lpstr>Node.js</vt:lpstr>
      <vt:lpstr>AngularJs</vt:lpstr>
      <vt:lpstr>Slide 8</vt:lpstr>
      <vt:lpstr>Front-End &amp; Back-End Tool</vt:lpstr>
      <vt:lpstr>Hardware and Software Requirements</vt:lpstr>
      <vt:lpstr>Home Page</vt:lpstr>
      <vt:lpstr>User Specification</vt:lpstr>
      <vt:lpstr>Entertainment News</vt:lpstr>
      <vt:lpstr>Health News</vt:lpstr>
      <vt:lpstr>Science News</vt:lpstr>
      <vt:lpstr>Sports News</vt:lpstr>
      <vt:lpstr>Technology News</vt:lpstr>
      <vt:lpstr>Covid – 19 Tracker</vt:lpstr>
      <vt:lpstr>About Us</vt:lpstr>
      <vt:lpstr>Login Page</vt:lpstr>
      <vt:lpstr>Admin Panel</vt:lpstr>
      <vt:lpstr>Contact Us Page</vt:lpstr>
      <vt:lpstr>Contact Details</vt:lpstr>
      <vt:lpstr>Slide 24</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dell1</dc:creator>
  <cp:lastModifiedBy>Naresh Mali</cp:lastModifiedBy>
  <cp:revision>235</cp:revision>
  <dcterms:created xsi:type="dcterms:W3CDTF">2015-09-19T02:01:00Z</dcterms:created>
  <dcterms:modified xsi:type="dcterms:W3CDTF">2020-07-14T06:13:38Z</dcterms:modified>
</cp:coreProperties>
</file>